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</p:sldMasterIdLst>
  <p:sldIdLst>
    <p:sldId id="256" r:id="rId3"/>
    <p:sldId id="257" r:id="rId4"/>
    <p:sldId id="261" r:id="rId5"/>
    <p:sldId id="269" r:id="rId6"/>
    <p:sldId id="270" r:id="rId7"/>
    <p:sldId id="271" r:id="rId8"/>
    <p:sldId id="272" r:id="rId9"/>
    <p:sldId id="273" r:id="rId10"/>
    <p:sldId id="258" r:id="rId11"/>
  </p:sldIdLst>
  <p:sldSz cx="9144000" cy="6858000" type="screen4x3"/>
  <p:notesSz cx="6858000" cy="9144000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80" d="100"/>
          <a:sy n="80" d="100"/>
        </p:scale>
        <p:origin x="1330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1026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2051" name="文本占位符 1026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834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1772816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6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第五单元  识字</a:t>
            </a:r>
          </a:p>
          <a:p>
            <a:pPr algn="ctr">
              <a:lnSpc>
                <a:spcPct val="150000"/>
              </a:lnSpc>
            </a:pPr>
            <a:r>
              <a:rPr lang="zh-CN" altLang="en-US" sz="60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第五单元复习要点梳理</a:t>
            </a:r>
            <a:endParaRPr lang="zh-CN" altLang="en-US" sz="6000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1019470"/>
            <a:ext cx="8640000" cy="5073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5122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880227"/>
            <a:ext cx="8640000" cy="2990769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2480" y="3832555"/>
            <a:ext cx="8640000" cy="2188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3670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525818"/>
            <a:ext cx="8640000" cy="1643964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2480" y="2254010"/>
            <a:ext cx="8640000" cy="2752757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2480" y="5022394"/>
            <a:ext cx="8640000" cy="12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6310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1628800"/>
            <a:ext cx="8640000" cy="3516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709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620688"/>
            <a:ext cx="8640000" cy="4826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0365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2060848"/>
            <a:ext cx="8640000" cy="2482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4381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1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4371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122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35375" y="3933825"/>
            <a:ext cx="2157413" cy="191452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8</Words>
  <Application>Microsoft Office PowerPoint</Application>
  <PresentationFormat>全屏显示(4:3)</PresentationFormat>
  <Paragraphs>2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9</vt:i4>
      </vt:variant>
    </vt:vector>
  </HeadingPairs>
  <TitlesOfParts>
    <vt:vector size="15" baseType="lpstr">
      <vt:lpstr>宋体</vt:lpstr>
      <vt:lpstr>微软雅黑</vt:lpstr>
      <vt:lpstr>Arial</vt:lpstr>
      <vt:lpstr>Times New Roman</vt:lpstr>
      <vt:lpstr>默认设计模板</vt:lpstr>
      <vt:lpstr>1_默认设计模板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微软用户</cp:lastModifiedBy>
  <cp:revision>18</cp:revision>
  <dcterms:created xsi:type="dcterms:W3CDTF">2025-01-08T00:39:05Z</dcterms:created>
  <dcterms:modified xsi:type="dcterms:W3CDTF">2025-01-10T09:22:29Z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2052-12.1.0.19770</vt:lpwstr>
  </property>
  <property fmtid="{D5CDD505-2E9C-101B-9397-08002B2CF9AE}" pid="3" name="ICV">
    <vt:lpwstr>76DE055729884EF0B7F51724037C8E71_13</vt:lpwstr>
  </property>
</Properties>
</file>