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65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人之初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2" y="986944"/>
            <a:ext cx="8640000" cy="508921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835696" y="198884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4385844" y="198884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7164288" y="196904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2217532" y="249152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4385844" y="251206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7236296" y="242088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835" y="3933056"/>
            <a:ext cx="1563089" cy="8442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4566" y="5207838"/>
            <a:ext cx="864096" cy="84009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5039" y="5201737"/>
            <a:ext cx="820817" cy="85077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7209" y="5229200"/>
            <a:ext cx="846879" cy="81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988840"/>
            <a:ext cx="8640000" cy="19687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852936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2852936"/>
            <a:ext cx="56459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2852936"/>
            <a:ext cx="56459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259" y="3405256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515" y="3405256"/>
            <a:ext cx="564592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8771" y="3405256"/>
            <a:ext cx="5645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8640000" cy="307426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80" y="2492896"/>
            <a:ext cx="56459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483371"/>
            <a:ext cx="56459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1004" y="2483371"/>
            <a:ext cx="564592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6576" y="2483371"/>
            <a:ext cx="564592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482999"/>
            <a:ext cx="564592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049" y="2934470"/>
            <a:ext cx="936104" cy="31299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711" y="2933888"/>
            <a:ext cx="750772" cy="3129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135" y="3457575"/>
            <a:ext cx="564592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3045" y="3457575"/>
            <a:ext cx="564592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933056"/>
            <a:ext cx="56459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2204864"/>
            <a:ext cx="8640000" cy="206026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2204517"/>
            <a:ext cx="5645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全屏显示(4:3)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