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59" r:id="rId5"/>
    <p:sldId id="261" r:id="rId6"/>
    <p:sldId id="264" r:id="rId7"/>
    <p:sldId id="258" r:id="rId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772816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第五单元  识字</a:t>
            </a:r>
          </a:p>
          <a:p>
            <a:pPr algn="ctr">
              <a:lnSpc>
                <a:spcPct val="150000"/>
              </a:lnSpc>
            </a:pPr>
            <a:r>
              <a:rPr lang="en-US" altLang="zh-CN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7  </a:t>
            </a:r>
            <a:r>
              <a:rPr lang="zh-CN" altLang="en-US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操场上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052736"/>
            <a:ext cx="8640000" cy="4875971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1835696" y="2348880"/>
            <a:ext cx="864096" cy="432048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>
            <a:off x="2987824" y="2348880"/>
            <a:ext cx="1008112" cy="36004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 flipV="1">
            <a:off x="1691680" y="2348880"/>
            <a:ext cx="2304256" cy="504056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5508104" y="2276872"/>
            <a:ext cx="2232248" cy="36004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V="1">
            <a:off x="5508104" y="2332509"/>
            <a:ext cx="1125277" cy="448419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 flipV="1">
            <a:off x="6732240" y="2348882"/>
            <a:ext cx="1021057" cy="28803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3401" y="4787627"/>
            <a:ext cx="833636" cy="788575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1920" y="4787627"/>
            <a:ext cx="778892" cy="828608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32998" y="4787627"/>
            <a:ext cx="795186" cy="784367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35812" y="4787627"/>
            <a:ext cx="1452612" cy="763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636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556792"/>
            <a:ext cx="8640000" cy="35472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4048" y="3284984"/>
            <a:ext cx="564592" cy="43204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3717032"/>
            <a:ext cx="564592" cy="43204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1840" y="3726929"/>
            <a:ext cx="564592" cy="43204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5560" y="3746351"/>
            <a:ext cx="564592" cy="43204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2836" y="4149080"/>
            <a:ext cx="564592" cy="43204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0060" y="4149080"/>
            <a:ext cx="564592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12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80" y="1772816"/>
            <a:ext cx="8640000" cy="315263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4208" y="2636912"/>
            <a:ext cx="564592" cy="28803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3808" y="3080919"/>
            <a:ext cx="564592" cy="28803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0072" y="4005064"/>
            <a:ext cx="360040" cy="3600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8554" y="4448860"/>
            <a:ext cx="360040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973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437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375" y="3933825"/>
            <a:ext cx="2157413" cy="19145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18</cp:revision>
  <dcterms:created xsi:type="dcterms:W3CDTF">2025-01-08T00:39:05Z</dcterms:created>
  <dcterms:modified xsi:type="dcterms:W3CDTF">2025-01-10T14:15:00Z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76DE055729884EF0B7F51724037C8E71_13</vt:lpwstr>
  </property>
</Properties>
</file>