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1" r:id="rId6"/>
    <p:sldId id="264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7281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第五单元  识字</a:t>
            </a:r>
          </a:p>
          <a:p>
            <a:pPr algn="ctr">
              <a:lnSpc>
                <a:spcPct val="150000"/>
              </a:lnSpc>
            </a:pPr>
            <a:r>
              <a:rPr lang="en-US" altLang="zh-CN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  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操场上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52736"/>
            <a:ext cx="8640000" cy="4875971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835696" y="2348880"/>
            <a:ext cx="864096" cy="43204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2987824" y="2348880"/>
            <a:ext cx="1008112" cy="36004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1691680" y="2348880"/>
            <a:ext cx="2304256" cy="504056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5508104" y="2276872"/>
            <a:ext cx="2232248" cy="36004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5508104" y="2332509"/>
            <a:ext cx="1125277" cy="448419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6732240" y="2348882"/>
            <a:ext cx="1021057" cy="28803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3401" y="4787627"/>
            <a:ext cx="833636" cy="78857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1920" y="4787627"/>
            <a:ext cx="778892" cy="828608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2998" y="4787627"/>
            <a:ext cx="795186" cy="78436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5812" y="4787627"/>
            <a:ext cx="1452612" cy="76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56792"/>
            <a:ext cx="8640000" cy="35472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3284984"/>
            <a:ext cx="564592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717032"/>
            <a:ext cx="564592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3726929"/>
            <a:ext cx="564592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5560" y="3746351"/>
            <a:ext cx="564592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836" y="4149080"/>
            <a:ext cx="564592" cy="4320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0060" y="4149080"/>
            <a:ext cx="564592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772816"/>
            <a:ext cx="8640000" cy="315263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208" y="2636912"/>
            <a:ext cx="564592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3080919"/>
            <a:ext cx="564592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4005064"/>
            <a:ext cx="360040" cy="3600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8554" y="4448860"/>
            <a:ext cx="36004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97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18</cp:revision>
  <dcterms:created xsi:type="dcterms:W3CDTF">2025-01-08T00:39:05Z</dcterms:created>
  <dcterms:modified xsi:type="dcterms:W3CDTF">2025-01-10T14:15:00Z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