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59" r:id="rId5"/>
    <p:sldId id="261" r:id="rId6"/>
    <p:sldId id="264" r:id="rId7"/>
    <p:sldId id="258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772816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第五单元  识字</a:t>
            </a:r>
          </a:p>
          <a:p>
            <a:pPr algn="ctr">
              <a:lnSpc>
                <a:spcPct val="150000"/>
              </a:lnSpc>
            </a:pPr>
            <a:r>
              <a:rPr lang="en-US" altLang="zh-CN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6  </a:t>
            </a:r>
            <a:r>
              <a:rPr lang="zh-CN" altLang="en-US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古对今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928460"/>
            <a:ext cx="8640000" cy="5092828"/>
          </a:xfrm>
          <a:prstGeom prst="rect">
            <a:avLst/>
          </a:prstGeom>
        </p:spPr>
      </p:pic>
      <p:sp>
        <p:nvSpPr>
          <p:cNvPr id="2" name="椭圆 1"/>
          <p:cNvSpPr/>
          <p:nvPr/>
        </p:nvSpPr>
        <p:spPr>
          <a:xfrm>
            <a:off x="611560" y="2060848"/>
            <a:ext cx="1224136" cy="108012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 w="12700">
                <a:solidFill>
                  <a:srgbClr val="00B0F0"/>
                </a:solidFill>
              </a:ln>
              <a:noFill/>
            </a:endParaRPr>
          </a:p>
        </p:txBody>
      </p:sp>
      <p:sp>
        <p:nvSpPr>
          <p:cNvPr id="4" name="椭圆 3"/>
          <p:cNvSpPr/>
          <p:nvPr/>
        </p:nvSpPr>
        <p:spPr>
          <a:xfrm>
            <a:off x="1979712" y="1628800"/>
            <a:ext cx="1224136" cy="972108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 w="12700">
                <a:solidFill>
                  <a:srgbClr val="00B0F0"/>
                </a:solidFill>
              </a:ln>
              <a:noFill/>
            </a:endParaRPr>
          </a:p>
        </p:txBody>
      </p:sp>
      <p:sp>
        <p:nvSpPr>
          <p:cNvPr id="5" name="椭圆 4"/>
          <p:cNvSpPr/>
          <p:nvPr/>
        </p:nvSpPr>
        <p:spPr>
          <a:xfrm>
            <a:off x="3455396" y="1629966"/>
            <a:ext cx="1224136" cy="972108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 w="12700">
                <a:solidFill>
                  <a:srgbClr val="00B0F0"/>
                </a:solidFill>
              </a:ln>
              <a:noFill/>
            </a:endParaRPr>
          </a:p>
        </p:txBody>
      </p:sp>
      <p:sp>
        <p:nvSpPr>
          <p:cNvPr id="6" name="椭圆 5"/>
          <p:cNvSpPr/>
          <p:nvPr/>
        </p:nvSpPr>
        <p:spPr>
          <a:xfrm>
            <a:off x="4823548" y="2096970"/>
            <a:ext cx="1224136" cy="972108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 w="12700">
                <a:solidFill>
                  <a:srgbClr val="00B0F0"/>
                </a:solidFill>
              </a:ln>
              <a:noFill/>
            </a:endParaRPr>
          </a:p>
        </p:txBody>
      </p:sp>
      <p:sp>
        <p:nvSpPr>
          <p:cNvPr id="7" name="椭圆 6"/>
          <p:cNvSpPr/>
          <p:nvPr/>
        </p:nvSpPr>
        <p:spPr>
          <a:xfrm>
            <a:off x="6245466" y="2154399"/>
            <a:ext cx="1224136" cy="972108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 w="12700">
                <a:solidFill>
                  <a:srgbClr val="00B0F0"/>
                </a:solidFill>
              </a:ln>
              <a:noFill/>
            </a:endParaRPr>
          </a:p>
        </p:txBody>
      </p:sp>
      <p:sp>
        <p:nvSpPr>
          <p:cNvPr id="8" name="椭圆 7"/>
          <p:cNvSpPr/>
          <p:nvPr/>
        </p:nvSpPr>
        <p:spPr>
          <a:xfrm>
            <a:off x="7667384" y="2149159"/>
            <a:ext cx="1224136" cy="972108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 w="12700">
                <a:solidFill>
                  <a:srgbClr val="00B0F0"/>
                </a:solidFill>
              </a:ln>
              <a:noFill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1" y="4077072"/>
            <a:ext cx="1584176" cy="835293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1604" y="4077073"/>
            <a:ext cx="866300" cy="872316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1520" y="4077072"/>
            <a:ext cx="835293" cy="835293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0329" y="5204150"/>
            <a:ext cx="805789" cy="817138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19770" y="5204150"/>
            <a:ext cx="1439632" cy="799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63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80" y="2132856"/>
            <a:ext cx="8640000" cy="2154409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1259632" y="3068960"/>
            <a:ext cx="1872208" cy="936104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1263477" y="3537012"/>
            <a:ext cx="1868363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V="1">
            <a:off x="1331640" y="3068960"/>
            <a:ext cx="1800200" cy="936104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6012160" y="3068960"/>
            <a:ext cx="2160240" cy="936104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V="1">
            <a:off x="6054030" y="3140968"/>
            <a:ext cx="2118370" cy="396044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 flipV="1">
            <a:off x="6012160" y="3609020"/>
            <a:ext cx="2160240" cy="416142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512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962446"/>
            <a:ext cx="8640000" cy="328727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929" y="4160546"/>
            <a:ext cx="8640000" cy="171672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5696" y="1700808"/>
            <a:ext cx="360040" cy="43204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7784" y="1700808"/>
            <a:ext cx="360040" cy="43204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0032" y="1700808"/>
            <a:ext cx="360040" cy="43204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8144" y="1722165"/>
            <a:ext cx="360040" cy="43204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1640" y="3356992"/>
            <a:ext cx="360040" cy="43204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7944" y="3356992"/>
            <a:ext cx="360040" cy="432048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24228" y="3356992"/>
            <a:ext cx="360040" cy="432048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9672" y="4898908"/>
            <a:ext cx="417537" cy="432048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7784" y="4898908"/>
            <a:ext cx="417537" cy="432048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7643" y="4847446"/>
            <a:ext cx="417537" cy="432048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02007" y="4802885"/>
            <a:ext cx="417537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973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437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375" y="3933825"/>
            <a:ext cx="2157413" cy="19145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19</cp:revision>
  <dcterms:created xsi:type="dcterms:W3CDTF">2025-01-08T00:39:05Z</dcterms:created>
  <dcterms:modified xsi:type="dcterms:W3CDTF">2025-01-10T14:11:21Z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76DE055729884EF0B7F51724037C8E71_13</vt:lpwstr>
  </property>
</Properties>
</file>