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  识字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古对今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28460"/>
            <a:ext cx="8640000" cy="5092828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>
          <a:xfrm>
            <a:off x="611560" y="2060848"/>
            <a:ext cx="1224136" cy="108012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12700"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979712" y="1628800"/>
            <a:ext cx="1224136" cy="97210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12700"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455396" y="1629966"/>
            <a:ext cx="1224136" cy="97210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12700"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823548" y="2096970"/>
            <a:ext cx="1224136" cy="97210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12700"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245466" y="2154399"/>
            <a:ext cx="1224136" cy="97210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12700"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667384" y="2149159"/>
            <a:ext cx="1224136" cy="97210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12700">
                <a:solidFill>
                  <a:srgbClr val="00B0F0"/>
                </a:solidFill>
              </a:ln>
              <a:noFill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1" y="4077072"/>
            <a:ext cx="1584176" cy="83529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1604" y="4077073"/>
            <a:ext cx="866300" cy="87231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520" y="4077072"/>
            <a:ext cx="835293" cy="83529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0329" y="5204150"/>
            <a:ext cx="805789" cy="81713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9770" y="5204150"/>
            <a:ext cx="1439632" cy="79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2132856"/>
            <a:ext cx="8640000" cy="2154409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259632" y="3068960"/>
            <a:ext cx="1872208" cy="93610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263477" y="3537012"/>
            <a:ext cx="1868363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1331640" y="3068960"/>
            <a:ext cx="1800200" cy="93610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012160" y="3068960"/>
            <a:ext cx="2160240" cy="93610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6054030" y="3140968"/>
            <a:ext cx="2118370" cy="396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6012160" y="3609020"/>
            <a:ext cx="2160240" cy="41614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62446"/>
            <a:ext cx="8640000" cy="328727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29" y="4160546"/>
            <a:ext cx="8640000" cy="171672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1700808"/>
            <a:ext cx="360040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1700808"/>
            <a:ext cx="360040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1700808"/>
            <a:ext cx="360040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1722165"/>
            <a:ext cx="360040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3356992"/>
            <a:ext cx="360040" cy="432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3356992"/>
            <a:ext cx="360040" cy="43204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4228" y="3356992"/>
            <a:ext cx="360040" cy="43204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4898908"/>
            <a:ext cx="417537" cy="43204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4898908"/>
            <a:ext cx="417537" cy="43204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7643" y="4847446"/>
            <a:ext cx="417537" cy="43204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2007" y="4802885"/>
            <a:ext cx="417537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19</cp:revision>
  <dcterms:created xsi:type="dcterms:W3CDTF">2025-01-08T00:39:05Z</dcterms:created>
  <dcterms:modified xsi:type="dcterms:W3CDTF">2025-01-10T14:11:21Z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