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7" r:id="rId4"/>
    <p:sldId id="259" r:id="rId5"/>
    <p:sldId id="261" r:id="rId6"/>
    <p:sldId id="264" r:id="rId7"/>
    <p:sldId id="258" r:id="rId8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772816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第五单元  识字</a:t>
            </a:r>
          </a:p>
          <a:p>
            <a:pPr algn="ctr">
              <a:lnSpc>
                <a:spcPct val="150000"/>
              </a:lnSpc>
            </a:pPr>
            <a:r>
              <a:rPr lang="en-US" altLang="zh-CN" sz="6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5  </a:t>
            </a:r>
            <a:r>
              <a:rPr lang="zh-CN" altLang="en-US" sz="6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动物儿歌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480" y="1117460"/>
            <a:ext cx="8640000" cy="4615796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403648" y="1988840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00B0F0"/>
                </a:solidFill>
              </a:rPr>
              <a:t>√</a:t>
            </a:r>
          </a:p>
        </p:txBody>
      </p:sp>
      <p:sp>
        <p:nvSpPr>
          <p:cNvPr id="5" name="矩形 4"/>
          <p:cNvSpPr/>
          <p:nvPr/>
        </p:nvSpPr>
        <p:spPr>
          <a:xfrm>
            <a:off x="4067944" y="1988840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00B0F0"/>
                </a:solidFill>
              </a:rPr>
              <a:t>√</a:t>
            </a:r>
          </a:p>
        </p:txBody>
      </p:sp>
      <p:sp>
        <p:nvSpPr>
          <p:cNvPr id="6" name="矩形 5"/>
          <p:cNvSpPr/>
          <p:nvPr/>
        </p:nvSpPr>
        <p:spPr>
          <a:xfrm>
            <a:off x="7812360" y="1988840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00B0F0"/>
                </a:solidFill>
              </a:rPr>
              <a:t>√</a:t>
            </a:r>
          </a:p>
        </p:txBody>
      </p:sp>
      <p:sp>
        <p:nvSpPr>
          <p:cNvPr id="7" name="矩形 6"/>
          <p:cNvSpPr/>
          <p:nvPr/>
        </p:nvSpPr>
        <p:spPr>
          <a:xfrm>
            <a:off x="1359914" y="2420888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00B0F0"/>
                </a:solidFill>
              </a:rPr>
              <a:t>√</a:t>
            </a:r>
          </a:p>
        </p:txBody>
      </p:sp>
      <p:sp>
        <p:nvSpPr>
          <p:cNvPr id="8" name="矩形 7"/>
          <p:cNvSpPr/>
          <p:nvPr/>
        </p:nvSpPr>
        <p:spPr>
          <a:xfrm>
            <a:off x="4548214" y="2420888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00B0F0"/>
                </a:solidFill>
              </a:rPr>
              <a:t>√</a:t>
            </a:r>
          </a:p>
        </p:txBody>
      </p:sp>
      <p:sp>
        <p:nvSpPr>
          <p:cNvPr id="9" name="矩形 8"/>
          <p:cNvSpPr/>
          <p:nvPr/>
        </p:nvSpPr>
        <p:spPr>
          <a:xfrm>
            <a:off x="7773898" y="2404517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00B0F0"/>
                </a:solidFill>
              </a:rPr>
              <a:t>√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9873" y="2693954"/>
            <a:ext cx="458341" cy="375006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04248" y="2771058"/>
            <a:ext cx="685790" cy="34610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3568" y="4941168"/>
            <a:ext cx="803323" cy="792088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39752" y="4886327"/>
            <a:ext cx="864096" cy="846929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45235" y="4920869"/>
            <a:ext cx="769630" cy="812387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12160" y="4941168"/>
            <a:ext cx="864452" cy="846929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155846" y="4940477"/>
            <a:ext cx="806981" cy="847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636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480" y="1226430"/>
            <a:ext cx="8640000" cy="4146786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6714" y="2420888"/>
            <a:ext cx="564592" cy="32194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1445" y="2867794"/>
            <a:ext cx="564592" cy="32194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0507" y="2867794"/>
            <a:ext cx="564592" cy="32194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2122" y="4509120"/>
            <a:ext cx="564592" cy="32194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9912" y="4509120"/>
            <a:ext cx="564592" cy="32194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4208" y="4509120"/>
            <a:ext cx="564592" cy="32194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7211" y="4937720"/>
            <a:ext cx="564592" cy="32194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5001" y="4937720"/>
            <a:ext cx="564592" cy="32194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9297" y="4937720"/>
            <a:ext cx="564592" cy="321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122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2132856"/>
            <a:ext cx="8640000" cy="2062053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3688" y="3323084"/>
            <a:ext cx="564592" cy="32194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58152" y="3323084"/>
            <a:ext cx="564592" cy="32194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8687" y="3328417"/>
            <a:ext cx="564592" cy="32194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52320" y="3323084"/>
            <a:ext cx="564592" cy="32194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2738" y="3775380"/>
            <a:ext cx="564592" cy="32194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3352" y="3770047"/>
            <a:ext cx="564592" cy="321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973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437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2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5375" y="3933825"/>
            <a:ext cx="2157413" cy="19145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12</Words>
  <Application>Microsoft Office PowerPoint</Application>
  <PresentationFormat>全屏显示(4:3)</PresentationFormat>
  <Paragraphs>8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18</cp:revision>
  <dcterms:created xsi:type="dcterms:W3CDTF">2025-01-08T00:39:05Z</dcterms:created>
  <dcterms:modified xsi:type="dcterms:W3CDTF">2025-01-10T14:05:51Z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76DE055729884EF0B7F51724037C8E71_13</vt:lpwstr>
  </property>
</Properties>
</file>