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动物儿歌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17460"/>
            <a:ext cx="8640000" cy="461579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03648" y="19888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4067944" y="19888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812360" y="19888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1359914" y="242088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4548214" y="242088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7773898" y="240451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873" y="2693954"/>
            <a:ext cx="458341" cy="37500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2771058"/>
            <a:ext cx="685790" cy="3461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4941168"/>
            <a:ext cx="803323" cy="79208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9752" y="4886327"/>
            <a:ext cx="864096" cy="84692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5235" y="4920869"/>
            <a:ext cx="769630" cy="8123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2160" y="4941168"/>
            <a:ext cx="864452" cy="84692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55846" y="4940477"/>
            <a:ext cx="806981" cy="84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226430"/>
            <a:ext cx="8640000" cy="41467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14" y="2420888"/>
            <a:ext cx="564592" cy="321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445" y="2867794"/>
            <a:ext cx="564592" cy="3219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507" y="2867794"/>
            <a:ext cx="564592" cy="3219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22" y="4509120"/>
            <a:ext cx="564592" cy="3219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509120"/>
            <a:ext cx="564592" cy="3219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509120"/>
            <a:ext cx="564592" cy="3219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211" y="4937720"/>
            <a:ext cx="564592" cy="3219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01" y="4937720"/>
            <a:ext cx="564592" cy="3219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297" y="4937720"/>
            <a:ext cx="564592" cy="32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8640000" cy="20620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323084"/>
            <a:ext cx="564592" cy="321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8152" y="3323084"/>
            <a:ext cx="564592" cy="3219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687" y="3328417"/>
            <a:ext cx="564592" cy="3219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3323084"/>
            <a:ext cx="564592" cy="3219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738" y="3775380"/>
            <a:ext cx="564592" cy="3219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352" y="3770047"/>
            <a:ext cx="564592" cy="32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全屏显示(4:3)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