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B3BA2-0C72-4172-9C2A-799FE3528337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B9089-A04D-40B2-90BA-8FEC1CCFE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26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089-A04D-40B2-90BA-8FEC1CCFE9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06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0080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  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第四单元复习要点梳理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32647"/>
            <a:ext cx="8640000" cy="41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313706"/>
            <a:ext cx="8640000" cy="40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000" cy="36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726852"/>
            <a:ext cx="8640000" cy="3838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24" y="4543276"/>
            <a:ext cx="8640000" cy="16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640000" cy="37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全屏显示(4:3)</PresentationFormat>
  <Paragraphs>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21</cp:revision>
  <dcterms:created xsi:type="dcterms:W3CDTF">2025-01-08T00:39:05Z</dcterms:created>
  <dcterms:modified xsi:type="dcterms:W3CDTF">2025-01-10T14:01:38Z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