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7" r:id="rId4"/>
    <p:sldId id="259" r:id="rId5"/>
    <p:sldId id="261" r:id="rId6"/>
    <p:sldId id="264" r:id="rId7"/>
    <p:sldId id="265" r:id="rId8"/>
    <p:sldId id="266" r:id="rId9"/>
    <p:sldId id="268" r:id="rId10"/>
    <p:sldId id="258" r:id="rId1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133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772816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第四单元  </a:t>
            </a:r>
            <a:r>
              <a:rPr lang="zh-CN" altLang="en-US" sz="6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阅读</a:t>
            </a:r>
            <a:endParaRPr lang="en-US" altLang="zh-CN" sz="6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6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我爱阅读</a:t>
            </a:r>
            <a:r>
              <a:rPr lang="en-US" altLang="zh-CN" sz="6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6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四</a:t>
            </a:r>
            <a:r>
              <a:rPr lang="en-US" altLang="zh-CN" sz="6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842473"/>
            <a:ext cx="8640000" cy="29828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80" y="3866809"/>
            <a:ext cx="8640000" cy="237050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3866809"/>
            <a:ext cx="564592" cy="4320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360" y="3877847"/>
            <a:ext cx="564592" cy="4320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4365104"/>
            <a:ext cx="708608" cy="4320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264" y="4333509"/>
            <a:ext cx="708608" cy="43204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734" y="5301208"/>
            <a:ext cx="450714" cy="43204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734" y="5774754"/>
            <a:ext cx="450714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3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96752"/>
            <a:ext cx="8640000" cy="34704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3284984"/>
            <a:ext cx="2292559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2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57101"/>
            <a:ext cx="8640000" cy="291205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961" y="445362"/>
            <a:ext cx="2292559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97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72816"/>
            <a:ext cx="8640000" cy="23729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761406"/>
            <a:ext cx="564592" cy="4320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1772816"/>
            <a:ext cx="432048" cy="4320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2276872"/>
            <a:ext cx="432048" cy="4320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649216"/>
            <a:ext cx="7776864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8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387958"/>
            <a:ext cx="4464496" cy="390643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4276390"/>
            <a:ext cx="4392488" cy="224895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80" y="2996952"/>
            <a:ext cx="216024" cy="4320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3798565"/>
            <a:ext cx="216024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4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1052736"/>
            <a:ext cx="8640000" cy="346729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581128"/>
            <a:ext cx="8640000" cy="141834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064" y="3645024"/>
            <a:ext cx="564592" cy="4320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776" y="3602796"/>
            <a:ext cx="564592" cy="4320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3645024"/>
            <a:ext cx="564592" cy="4320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7803" y="3645024"/>
            <a:ext cx="564592" cy="43204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5520" y="4520030"/>
            <a:ext cx="420576" cy="43204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5801" y="5536282"/>
            <a:ext cx="757101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3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375" y="3933825"/>
            <a:ext cx="2157413" cy="1914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</Words>
  <Application>Microsoft Office PowerPoint</Application>
  <PresentationFormat>全屏显示(4:3)</PresentationFormat>
  <Paragraphs>2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微软用户</cp:lastModifiedBy>
  <cp:revision>21</cp:revision>
  <dcterms:created xsi:type="dcterms:W3CDTF">2025-01-08T00:39:05Z</dcterms:created>
  <dcterms:modified xsi:type="dcterms:W3CDTF">2025-01-10T14:01:09Z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76DE055729884EF0B7F51724037C8E71_13</vt:lpwstr>
  </property>
</Properties>
</file>