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88965"/>
            <a:ext cx="8640000" cy="305397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88" y="4365104"/>
            <a:ext cx="8640000" cy="11319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3068960"/>
            <a:ext cx="56459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2564904"/>
            <a:ext cx="56459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1584" y="2564904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9856" y="2564904"/>
            <a:ext cx="564592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3050447"/>
            <a:ext cx="564592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360" y="3019120"/>
            <a:ext cx="564592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1392" y="3511256"/>
            <a:ext cx="564592" cy="4320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3511255"/>
            <a:ext cx="509792" cy="40328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924" y="3490295"/>
            <a:ext cx="509792" cy="40328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9856" y="3540017"/>
            <a:ext cx="509792" cy="40328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3994" y="3929539"/>
            <a:ext cx="509792" cy="40328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3961817"/>
            <a:ext cx="509792" cy="40328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1280" y="3979299"/>
            <a:ext cx="509792" cy="40328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3994" y="5115908"/>
            <a:ext cx="289694" cy="40328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5093740"/>
            <a:ext cx="360040" cy="4032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6457" y="5131882"/>
            <a:ext cx="360040" cy="40328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6416" y="5085184"/>
            <a:ext cx="360040" cy="40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2060848"/>
            <a:ext cx="8640000" cy="24208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2708921"/>
            <a:ext cx="1562240" cy="8640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755344"/>
            <a:ext cx="1512168" cy="85855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5767" y="2721436"/>
            <a:ext cx="1656184" cy="87928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5934" y="2622785"/>
            <a:ext cx="1776546" cy="9163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1787" y="3573017"/>
            <a:ext cx="360040" cy="3327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7904" y="3645024"/>
            <a:ext cx="288871" cy="26519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6266" y="3573017"/>
            <a:ext cx="434948" cy="35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59577"/>
            <a:ext cx="8640000" cy="51897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024" y="2762936"/>
            <a:ext cx="720000" cy="9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738302"/>
            <a:ext cx="846361" cy="1057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2138" y="3220058"/>
            <a:ext cx="846361" cy="1057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741" y="3198239"/>
            <a:ext cx="846361" cy="10579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1259632" y="4437112"/>
            <a:ext cx="1656184" cy="43204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259632" y="4869160"/>
            <a:ext cx="1656184" cy="86409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259632" y="4429125"/>
            <a:ext cx="1655018" cy="92825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012160" y="4429125"/>
            <a:ext cx="1728192" cy="92825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1273746" y="5357378"/>
            <a:ext cx="1640904" cy="40795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5983932" y="4869160"/>
            <a:ext cx="1756420" cy="86409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012160" y="4437112"/>
            <a:ext cx="1728192" cy="85821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V="1">
            <a:off x="5998046" y="4959298"/>
            <a:ext cx="1770534" cy="8858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21</cp:revision>
  <dcterms:created xsi:type="dcterms:W3CDTF">2025-01-08T00:39:05Z</dcterms:created>
  <dcterms:modified xsi:type="dcterms:W3CDTF">2025-01-13T01:48:37Z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