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7" r:id="rId4"/>
    <p:sldId id="259" r:id="rId5"/>
    <p:sldId id="261" r:id="rId6"/>
    <p:sldId id="264" r:id="rId7"/>
    <p:sldId id="258" r:id="rId8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5" d="100"/>
          <a:sy n="105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772816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第四单元  </a:t>
            </a:r>
            <a:r>
              <a:rPr lang="zh-CN" altLang="en-US" sz="6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阅读</a:t>
            </a:r>
            <a:endParaRPr lang="en-US" altLang="zh-CN" sz="6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6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语文园地四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288965"/>
            <a:ext cx="8640000" cy="3053971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488" y="4365104"/>
            <a:ext cx="8640000" cy="113192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3688" y="3068960"/>
            <a:ext cx="564592" cy="43204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9992" y="2564904"/>
            <a:ext cx="564592" cy="43204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91584" y="2564904"/>
            <a:ext cx="564592" cy="43204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39856" y="2564904"/>
            <a:ext cx="564592" cy="43204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9992" y="3050447"/>
            <a:ext cx="564592" cy="432048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12360" y="3019120"/>
            <a:ext cx="564592" cy="432048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1392" y="3511256"/>
            <a:ext cx="564592" cy="432048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7904" y="3511255"/>
            <a:ext cx="509792" cy="403287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25924" y="3490295"/>
            <a:ext cx="509792" cy="403287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39856" y="3540017"/>
            <a:ext cx="509792" cy="403287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3994" y="3929539"/>
            <a:ext cx="509792" cy="403287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7904" y="3961817"/>
            <a:ext cx="509792" cy="403287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01280" y="3979299"/>
            <a:ext cx="509792" cy="403287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3994" y="5115908"/>
            <a:ext cx="289694" cy="403287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43808" y="5093740"/>
            <a:ext cx="360040" cy="403287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66457" y="5131882"/>
            <a:ext cx="360040" cy="403287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16416" y="5085184"/>
            <a:ext cx="360040" cy="403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636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80" y="2060848"/>
            <a:ext cx="8640000" cy="242087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1" y="2708921"/>
            <a:ext cx="1562240" cy="86409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43808" y="2755344"/>
            <a:ext cx="1512168" cy="85855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05767" y="2721436"/>
            <a:ext cx="1656184" cy="879283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15934" y="2622785"/>
            <a:ext cx="1776546" cy="916324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41787" y="3573017"/>
            <a:ext cx="360040" cy="332764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707904" y="3645024"/>
            <a:ext cx="288871" cy="265193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536266" y="3573017"/>
            <a:ext cx="434948" cy="35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12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759577"/>
            <a:ext cx="8640000" cy="518970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8024" y="2762936"/>
            <a:ext cx="720000" cy="900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6136" y="2738302"/>
            <a:ext cx="846361" cy="10579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2138" y="3220058"/>
            <a:ext cx="846361" cy="10579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5741" y="3198239"/>
            <a:ext cx="846361" cy="105795"/>
          </a:xfrm>
          <a:prstGeom prst="rect">
            <a:avLst/>
          </a:prstGeom>
        </p:spPr>
      </p:pic>
      <p:cxnSp>
        <p:nvCxnSpPr>
          <p:cNvPr id="9" name="直接连接符 8"/>
          <p:cNvCxnSpPr/>
          <p:nvPr/>
        </p:nvCxnSpPr>
        <p:spPr>
          <a:xfrm>
            <a:off x="1259632" y="4437112"/>
            <a:ext cx="1656184" cy="432048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1259632" y="4869160"/>
            <a:ext cx="1656184" cy="864096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flipV="1">
            <a:off x="1259632" y="4429125"/>
            <a:ext cx="1655018" cy="928253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6012160" y="4429125"/>
            <a:ext cx="1728192" cy="928253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 flipV="1">
            <a:off x="1273746" y="5357378"/>
            <a:ext cx="1640904" cy="407958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>
            <a:off x="5983932" y="4869160"/>
            <a:ext cx="1756420" cy="864096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 flipV="1">
            <a:off x="6012160" y="4437112"/>
            <a:ext cx="1728192" cy="858213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/>
        </p:nvCxnSpPr>
        <p:spPr>
          <a:xfrm flipV="1">
            <a:off x="5998046" y="4959298"/>
            <a:ext cx="1770534" cy="885844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5973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437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2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5375" y="3933825"/>
            <a:ext cx="2157413" cy="19145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Microsoft</cp:lastModifiedBy>
  <cp:revision>21</cp:revision>
  <dcterms:created xsi:type="dcterms:W3CDTF">2025-01-08T00:39:05Z</dcterms:created>
  <dcterms:modified xsi:type="dcterms:W3CDTF">2025-01-13T01:48:37Z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76DE055729884EF0B7F51724037C8E71_13</vt:lpwstr>
  </property>
</Properties>
</file>