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  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端午粽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196752"/>
            <a:ext cx="8640000" cy="415024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7704" y="2132856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09066" y="2204864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57576" y="2204864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56765" y="2666529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48555" y="2628057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1641" y="3118297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91986" y="3128194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92" y="4503242"/>
            <a:ext cx="1568274" cy="86056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0886" y="4555034"/>
            <a:ext cx="1566981" cy="84375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3928" y="4557122"/>
            <a:ext cx="1568863" cy="78987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48852" y="4544244"/>
            <a:ext cx="1620082" cy="85454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3196" y="4535602"/>
            <a:ext cx="1609239" cy="86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628800"/>
            <a:ext cx="8640000" cy="313416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2564904"/>
            <a:ext cx="1008112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2579390"/>
            <a:ext cx="1008112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194" y="3131443"/>
            <a:ext cx="425297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927" y="3121918"/>
            <a:ext cx="425297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9540" y="3121918"/>
            <a:ext cx="425297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6577" y="3121918"/>
            <a:ext cx="425297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9786" y="3698181"/>
            <a:ext cx="1008112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3698181"/>
            <a:ext cx="1008112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551" y="4174472"/>
            <a:ext cx="1271281" cy="36322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829" y="4240709"/>
            <a:ext cx="689571" cy="29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1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88" y="1163266"/>
            <a:ext cx="8640000" cy="430707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492896"/>
            <a:ext cx="144016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923" y="2455565"/>
            <a:ext cx="144016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427759"/>
            <a:ext cx="144016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419" y="2419772"/>
            <a:ext cx="144016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339" y="3832473"/>
            <a:ext cx="432048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3832473"/>
            <a:ext cx="432048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267" y="4312146"/>
            <a:ext cx="1584176" cy="3600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4321274"/>
            <a:ext cx="921427" cy="3600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6091" y="4312146"/>
            <a:ext cx="921427" cy="3600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4797152"/>
            <a:ext cx="921427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82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全屏显示(4:3)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19</cp:revision>
  <dcterms:created xsi:type="dcterms:W3CDTF">2025-01-08T00:39:05Z</dcterms:created>
  <dcterms:modified xsi:type="dcterms:W3CDTF">2025-01-10T13:42:36Z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