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</p:sldMasterIdLst>
  <p:sldIdLst>
    <p:sldId id="256" r:id="rId3"/>
    <p:sldId id="257" r:id="rId4"/>
    <p:sldId id="261" r:id="rId5"/>
    <p:sldId id="265" r:id="rId6"/>
    <p:sldId id="266" r:id="rId7"/>
    <p:sldId id="258" r:id="rId8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0" d="100"/>
          <a:sy n="80" d="100"/>
        </p:scale>
        <p:origin x="1330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heme" Target="theme/theme1.xml"/><Relationship Id="rId5" Type="http://schemas.openxmlformats.org/officeDocument/2006/relationships/slide" Target="slides/slide3.xml"/><Relationship Id="rId10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52930" cy="5851525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54296" y="1600200"/>
            <a:ext cx="4032504" cy="4525963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  <a:p>
            <a:pPr lvl="1" fontAlgn="base"/>
            <a:r>
              <a:rPr lang="zh-CN" altLang="en-US" strike="noStrike" noProof="1" smtClean="0"/>
              <a:t>第二级</a:t>
            </a:r>
          </a:p>
          <a:p>
            <a:pPr lvl="2" fontAlgn="base"/>
            <a:r>
              <a:rPr lang="zh-CN" altLang="en-US" strike="noStrike" noProof="1" smtClean="0"/>
              <a:t>第三级</a:t>
            </a:r>
          </a:p>
          <a:p>
            <a:pPr lvl="3" fontAlgn="base"/>
            <a:r>
              <a:rPr lang="zh-CN" altLang="en-US" strike="noStrike" noProof="1" smtClean="0"/>
              <a:t>第四级</a:t>
            </a:r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标题 1025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zh-CN" altLang="en-US"/>
              <a:t>单击此处编辑母版标题样式</a:t>
            </a:r>
          </a:p>
        </p:txBody>
      </p:sp>
      <p:sp>
        <p:nvSpPr>
          <p:cNvPr id="2051" name="文本占位符 1026"/>
          <p:cNvSpPr>
            <a:spLocks noGrp="1"/>
          </p:cNvSpPr>
          <p:nvPr>
            <p:ph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</a:ln>
        </p:spPr>
        <p:txBody>
          <a:bodyPr anchor="t" anchorCtr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/>
            </a:lvl1pPr>
          </a:lstStyle>
          <a:p>
            <a:pPr lvl="0" fontAlgn="base"/>
            <a:endParaRPr lang="zh-CN" altLang="en-US" strike="noStrike" noProof="1">
              <a:latin typeface="Arial" panose="020B0604020202020204" pitchFamily="34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/>
            </a:lvl1pPr>
          </a:lstStyle>
          <a:p>
            <a:pPr lvl="0" fontAlgn="base"/>
            <a:fld id="{9A0DB2DC-4C9A-4742-B13C-FB6460FD3503}" type="slidenum">
              <a:rPr lang="zh-CN" altLang="en-US" strike="noStrike" noProof="1"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lang="zh-CN" altLang="en-US" strike="noStrike" noProof="1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 dt="0"/>
  <p:txStyles>
    <p:titleStyle>
      <a:lvl1pPr marL="0" lvl="0" indent="0" algn="ctr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1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2pPr>
      <a:lvl3pPr marL="914400" lvl="2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3pPr>
      <a:lvl4pPr marL="1371600" lvl="3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4pPr>
      <a:lvl5pPr marL="1828800" lvl="4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5pPr>
      <a:lvl6pPr marL="2286000" lvl="5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6pPr>
      <a:lvl7pPr marL="2743200" lvl="6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7pPr>
      <a:lvl8pPr marL="3200400" lvl="7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8pPr>
      <a:lvl9pPr marL="3657600" lvl="8" indent="0" algn="l" defTabSz="91440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b="0" i="0" u="none" kern="1200" baseline="0">
          <a:solidFill>
            <a:schemeClr val="tx1"/>
          </a:solidFill>
          <a:latin typeface="Arial" panose="020B0604020202020204" pitchFamily="34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834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矩形 1"/>
          <p:cNvSpPr/>
          <p:nvPr/>
        </p:nvSpPr>
        <p:spPr>
          <a:xfrm>
            <a:off x="0" y="1772816"/>
            <a:ext cx="9144000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lang="zh-CN" altLang="en-US" sz="60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第四单元  </a:t>
            </a:r>
            <a:r>
              <a:rPr lang="zh-CN" altLang="en-US" sz="6000" dirty="0" smtClean="0">
                <a:latin typeface="微软雅黑" panose="020B0503020204020204" pitchFamily="34" charset="-122"/>
                <a:ea typeface="微软雅黑" panose="020B0503020204020204" pitchFamily="34" charset="-122"/>
              </a:rPr>
              <a:t>阅读</a:t>
            </a:r>
            <a:endParaRPr lang="en-US" altLang="zh-CN" sz="6000" dirty="0" smtClean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ctr">
              <a:lnSpc>
                <a:spcPct val="150000"/>
              </a:lnSpc>
            </a:pPr>
            <a:r>
              <a:rPr lang="en-US" altLang="zh-CN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9  </a:t>
            </a:r>
            <a:r>
              <a:rPr lang="zh-CN" altLang="en-US" sz="6000" dirty="0">
                <a:latin typeface="Times New Roman" panose="02020603050405020304" pitchFamily="18" charset="0"/>
                <a:ea typeface="微软雅黑" panose="020B0503020204020204" pitchFamily="34" charset="-122"/>
                <a:cs typeface="Times New Roman" panose="02020603050405020304" pitchFamily="18" charset="0"/>
              </a:rPr>
              <a:t>端午粽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196752"/>
            <a:ext cx="8640000" cy="4150249"/>
          </a:xfrm>
          <a:prstGeom prst="rect">
            <a:avLst/>
          </a:prstGeom>
        </p:spPr>
      </p:pic>
      <p:sp>
        <p:nvSpPr>
          <p:cNvPr id="4" name="矩形 3"/>
          <p:cNvSpPr/>
          <p:nvPr/>
        </p:nvSpPr>
        <p:spPr>
          <a:xfrm>
            <a:off x="1907704" y="2132856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5" name="矩形 4"/>
          <p:cNvSpPr/>
          <p:nvPr/>
        </p:nvSpPr>
        <p:spPr>
          <a:xfrm>
            <a:off x="4509066" y="220486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6" name="矩形 5"/>
          <p:cNvSpPr/>
          <p:nvPr/>
        </p:nvSpPr>
        <p:spPr>
          <a:xfrm>
            <a:off x="7057576" y="220486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7" name="矩形 6"/>
          <p:cNvSpPr/>
          <p:nvPr/>
        </p:nvSpPr>
        <p:spPr>
          <a:xfrm>
            <a:off x="2156765" y="2666529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8" name="矩形 7"/>
          <p:cNvSpPr/>
          <p:nvPr/>
        </p:nvSpPr>
        <p:spPr>
          <a:xfrm>
            <a:off x="7348555" y="2628057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9" name="矩形 8"/>
          <p:cNvSpPr/>
          <p:nvPr/>
        </p:nvSpPr>
        <p:spPr>
          <a:xfrm>
            <a:off x="851641" y="3118297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sp>
        <p:nvSpPr>
          <p:cNvPr id="10" name="矩形 9"/>
          <p:cNvSpPr/>
          <p:nvPr/>
        </p:nvSpPr>
        <p:spPr>
          <a:xfrm>
            <a:off x="4191986" y="3128194"/>
            <a:ext cx="352982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zh-CN" altLang="en-US" sz="2400" dirty="0">
                <a:solidFill>
                  <a:srgbClr val="00B0F0"/>
                </a:solidFill>
              </a:rPr>
              <a:t>√</a:t>
            </a:r>
            <a:endParaRPr lang="zh-CN" altLang="en-US" sz="2400" dirty="0">
              <a:solidFill>
                <a:srgbClr val="00B0F0"/>
              </a:solidFill>
            </a:endParaRPr>
          </a:p>
        </p:txBody>
      </p:sp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8492" y="4503242"/>
            <a:ext cx="1568274" cy="860569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300886" y="4555034"/>
            <a:ext cx="1566981" cy="843759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23928" y="4557122"/>
            <a:ext cx="1568863" cy="789879"/>
          </a:xfrm>
          <a:prstGeom prst="rect">
            <a:avLst/>
          </a:prstGeom>
        </p:spPr>
      </p:pic>
      <p:pic>
        <p:nvPicPr>
          <p:cNvPr id="14" name="图片 1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5548852" y="4544244"/>
            <a:ext cx="1620082" cy="854549"/>
          </a:xfrm>
          <a:prstGeom prst="rect">
            <a:avLst/>
          </a:prstGeom>
        </p:spPr>
      </p:pic>
      <p:pic>
        <p:nvPicPr>
          <p:cNvPr id="15" name="图片 14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7213196" y="4535602"/>
            <a:ext cx="1609239" cy="8620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512275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2480" y="1628800"/>
            <a:ext cx="8640000" cy="3134169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11960" y="2564904"/>
            <a:ext cx="1008112" cy="288032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876256" y="2579390"/>
            <a:ext cx="1008112" cy="288032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81194" y="3131443"/>
            <a:ext cx="425297" cy="288032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172927" y="3121918"/>
            <a:ext cx="425297" cy="288032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129540" y="3121918"/>
            <a:ext cx="425297" cy="288032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86577" y="3121918"/>
            <a:ext cx="425297" cy="288032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9786" y="3698181"/>
            <a:ext cx="1008112" cy="288032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32240" y="3698181"/>
            <a:ext cx="1008112" cy="288032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20551" y="4174472"/>
            <a:ext cx="1271281" cy="363223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82829" y="4240709"/>
            <a:ext cx="689571" cy="296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4319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488" y="1163266"/>
            <a:ext cx="8640000" cy="4307074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31640" y="2492896"/>
            <a:ext cx="144016" cy="432048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80923" y="2455565"/>
            <a:ext cx="144016" cy="432048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2427759"/>
            <a:ext cx="144016" cy="432048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21419" y="2419772"/>
            <a:ext cx="144016" cy="432048"/>
          </a:xfrm>
          <a:prstGeom prst="rect">
            <a:avLst/>
          </a:prstGeom>
        </p:spPr>
      </p:pic>
      <p:pic>
        <p:nvPicPr>
          <p:cNvPr id="8" name="图片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38339" y="3832473"/>
            <a:ext cx="432048" cy="360040"/>
          </a:xfrm>
          <a:prstGeom prst="rect">
            <a:avLst/>
          </a:prstGeom>
        </p:spPr>
      </p:pic>
      <p:pic>
        <p:nvPicPr>
          <p:cNvPr id="9" name="图片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27984" y="3832473"/>
            <a:ext cx="432048" cy="360040"/>
          </a:xfrm>
          <a:prstGeom prst="rect">
            <a:avLst/>
          </a:prstGeom>
        </p:spPr>
      </p:pic>
      <p:pic>
        <p:nvPicPr>
          <p:cNvPr id="10" name="图片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690267" y="4312146"/>
            <a:ext cx="1584176" cy="360040"/>
          </a:xfrm>
          <a:prstGeom prst="rect">
            <a:avLst/>
          </a:prstGeom>
        </p:spPr>
      </p:pic>
      <p:pic>
        <p:nvPicPr>
          <p:cNvPr id="11" name="图片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499992" y="4321274"/>
            <a:ext cx="921427" cy="360040"/>
          </a:xfrm>
          <a:prstGeom prst="rect">
            <a:avLst/>
          </a:prstGeom>
        </p:spPr>
      </p:pic>
      <p:pic>
        <p:nvPicPr>
          <p:cNvPr id="12" name="图片 1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36091" y="4312146"/>
            <a:ext cx="921427" cy="360040"/>
          </a:xfrm>
          <a:prstGeom prst="rect">
            <a:avLst/>
          </a:prstGeom>
        </p:spPr>
      </p:pic>
      <p:pic>
        <p:nvPicPr>
          <p:cNvPr id="13" name="图片 1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96136" y="4797152"/>
            <a:ext cx="921427" cy="3600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488226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1" name="图片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43713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5122" name="图片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635375" y="3933825"/>
            <a:ext cx="2157413" cy="1914525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9EDEE"/>
      </a:accent5>
      <a:accent6>
        <a:srgbClr val="2D2D89"/>
      </a:accent6>
      <a:hlink>
        <a:srgbClr val="009999"/>
      </a:hlink>
      <a:folHlink>
        <a:srgbClr val="99CC00"/>
      </a:folHlink>
    </a:clrScheme>
    <a:fontScheme name="">
      <a:majorFont>
        <a:latin typeface="Arial"/>
        <a:ea typeface="宋体"/>
        <a:cs typeface=""/>
      </a:majorFont>
      <a:minorFont>
        <a:latin typeface="Arial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9EDEE"/>
        </a:accent5>
        <a:accent6>
          <a:srgbClr val="2D2D89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4"/>
        </a:accent5>
        <a:accent6>
          <a:srgbClr val="E5895B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7B7E5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BFAF7"/>
        </a:accent3>
        <a:accent4>
          <a:srgbClr val="000000"/>
        </a:accent4>
        <a:accent5>
          <a:srgbClr val="FFFFFF"/>
        </a:accent5>
        <a:accent6>
          <a:srgbClr val="7EB1E5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7B7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8080"/>
        </a:lt1>
        <a:dk2>
          <a:srgbClr val="FFFF99"/>
        </a:dk2>
        <a:lt2>
          <a:srgbClr val="005A58"/>
        </a:lt2>
        <a:accent1>
          <a:srgbClr val="006462"/>
        </a:accent1>
        <a:accent2>
          <a:srgbClr val="6D6FC7"/>
        </a:accent2>
        <a:accent3>
          <a:srgbClr val="AAC1C1"/>
        </a:accent3>
        <a:accent4>
          <a:srgbClr val="DCDCDC"/>
        </a:accent4>
        <a:accent5>
          <a:srgbClr val="AAB8B8"/>
        </a:accent5>
        <a:accent6>
          <a:srgbClr val="6163B2"/>
        </a:accent6>
        <a:hlink>
          <a:srgbClr val="00FFFF"/>
        </a:hlink>
        <a:folHlink>
          <a:srgbClr val="00FF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800000"/>
        </a:lt1>
        <a:dk2>
          <a:srgbClr val="DFD293"/>
        </a:dk2>
        <a:lt2>
          <a:srgbClr val="5C1F00"/>
        </a:lt2>
        <a:accent1>
          <a:srgbClr val="CC3300"/>
        </a:accent1>
        <a:accent2>
          <a:srgbClr val="BE7960"/>
        </a:accent2>
        <a:accent3>
          <a:srgbClr val="C1AAAA"/>
        </a:accent3>
        <a:accent4>
          <a:srgbClr val="DCDCDC"/>
        </a:accent4>
        <a:accent5>
          <a:srgbClr val="E2ADAA"/>
        </a:accent5>
        <a:accent6>
          <a:srgbClr val="AA6C55"/>
        </a:accent6>
        <a:hlink>
          <a:srgbClr val="FFFF99"/>
        </a:hlink>
        <a:folHlink>
          <a:srgbClr val="D3A21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99"/>
        </a:lt1>
        <a:dk2>
          <a:srgbClr val="CCFFFF"/>
        </a:dk2>
        <a:lt2>
          <a:srgbClr val="003366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CDCDC"/>
        </a:accent4>
        <a:accent5>
          <a:srgbClr val="ADB9E2"/>
        </a:accent5>
        <a:accent6>
          <a:srgbClr val="009D00"/>
        </a:accent6>
        <a:hlink>
          <a:srgbClr val="66CCFF"/>
        </a:hlink>
        <a:folHlink>
          <a:srgbClr val="FFE70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000000"/>
        </a:lt1>
        <a:dk2>
          <a:srgbClr val="E3EBF1"/>
        </a:dk2>
        <a:lt2>
          <a:srgbClr val="336699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CDCDC"/>
        </a:accent4>
        <a:accent5>
          <a:srgbClr val="AAADCA"/>
        </a:accent5>
        <a:accent6>
          <a:srgbClr val="3E7B43"/>
        </a:accent6>
        <a:hlink>
          <a:srgbClr val="66CCFF"/>
        </a:hlink>
        <a:folHlink>
          <a:srgbClr val="F0E5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86B5D"/>
        </a:lt1>
        <a:dk2>
          <a:srgbClr val="D1D1CB"/>
        </a:dk2>
        <a:lt2>
          <a:srgbClr val="777777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CDCDC"/>
        </a:accent4>
        <a:accent5>
          <a:srgbClr val="C7C7C1"/>
        </a:accent5>
        <a:accent6>
          <a:srgbClr val="728D96"/>
        </a:accent6>
        <a:hlink>
          <a:srgbClr val="FFCC66"/>
        </a:hlink>
        <a:folHlink>
          <a:srgbClr val="E9DCB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666699"/>
        </a:lt1>
        <a:dk2>
          <a:srgbClr val="FFFFFF"/>
        </a:dk2>
        <a:lt2>
          <a:srgbClr val="3E3E5C"/>
        </a:lt2>
        <a:accent1>
          <a:srgbClr val="60597B"/>
        </a:accent1>
        <a:accent2>
          <a:srgbClr val="6666FF"/>
        </a:accent2>
        <a:accent3>
          <a:srgbClr val="B9B9CA"/>
        </a:accent3>
        <a:accent4>
          <a:srgbClr val="DCDCDC"/>
        </a:accent4>
        <a:accent5>
          <a:srgbClr val="B7B5BF"/>
        </a:accent5>
        <a:accent6>
          <a:srgbClr val="5B5BE5"/>
        </a:accent6>
        <a:hlink>
          <a:srgbClr val="99CCFF"/>
        </a:hlink>
        <a:folHlink>
          <a:srgbClr val="FFFF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FFFFFF"/>
        </a:dk1>
        <a:lt1>
          <a:srgbClr val="523E26"/>
        </a:lt1>
        <a:dk2>
          <a:srgbClr val="DFC08D"/>
        </a:dk2>
        <a:lt2>
          <a:srgbClr val="2D2015"/>
        </a:lt2>
        <a:accent1>
          <a:srgbClr val="8C7B70"/>
        </a:accent1>
        <a:accent2>
          <a:srgbClr val="8F5F2F"/>
        </a:accent2>
        <a:accent3>
          <a:srgbClr val="B3AFAB"/>
        </a:accent3>
        <a:accent4>
          <a:srgbClr val="DCDCDC"/>
        </a:accent4>
        <a:accent5>
          <a:srgbClr val="C5BFBC"/>
        </a:accent5>
        <a:accent6>
          <a:srgbClr val="805529"/>
        </a:accent6>
        <a:hlink>
          <a:srgbClr val="CCB400"/>
        </a:hlink>
        <a:folHlink>
          <a:srgbClr val="8C9EA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</TotalTime>
  <Words>13</Words>
  <Application>Microsoft Office PowerPoint</Application>
  <PresentationFormat>全屏显示(4:3)</PresentationFormat>
  <Paragraphs>9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4</vt:i4>
      </vt:variant>
      <vt:variant>
        <vt:lpstr>主题</vt:lpstr>
      </vt:variant>
      <vt:variant>
        <vt:i4>2</vt:i4>
      </vt:variant>
      <vt:variant>
        <vt:lpstr>幻灯片标题</vt:lpstr>
      </vt:variant>
      <vt:variant>
        <vt:i4>6</vt:i4>
      </vt:variant>
    </vt:vector>
  </HeadingPairs>
  <TitlesOfParts>
    <vt:vector size="12" baseType="lpstr">
      <vt:lpstr>宋体</vt:lpstr>
      <vt:lpstr>微软雅黑</vt:lpstr>
      <vt:lpstr>Arial</vt:lpstr>
      <vt:lpstr>Times New Roman</vt:lpstr>
      <vt:lpstr>默认设计模板</vt:lpstr>
      <vt:lpstr>1_默认设计模板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Administrator</dc:creator>
  <cp:lastModifiedBy>微软用户</cp:lastModifiedBy>
  <cp:revision>19</cp:revision>
  <dcterms:created xsi:type="dcterms:W3CDTF">2025-01-08T00:39:05Z</dcterms:created>
  <dcterms:modified xsi:type="dcterms:W3CDTF">2025-01-10T13:42:36Z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2052-12.1.0.19770</vt:lpwstr>
  </property>
  <property fmtid="{D5CDD505-2E9C-101B-9397-08002B2CF9AE}" pid="3" name="ICV">
    <vt:lpwstr>76DE055729884EF0B7F51724037C8E71_13</vt:lpwstr>
  </property>
</Properties>
</file>