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树和喜鹊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2" y="1412776"/>
            <a:ext cx="8640000" cy="39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19658"/>
            <a:ext cx="8640000" cy="451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08720"/>
            <a:ext cx="8640000" cy="335306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4297235"/>
            <a:ext cx="8640000" cy="158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2776"/>
            <a:ext cx="8640000" cy="384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70345"/>
            <a:ext cx="8640000" cy="329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268760"/>
            <a:ext cx="8640000" cy="426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全屏显示(4:3)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20</cp:revision>
  <dcterms:created xsi:type="dcterms:W3CDTF">2025-01-08T00:39:05Z</dcterms:created>
  <dcterms:modified xsi:type="dcterms:W3CDTF">2025-01-10T13:34:01Z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