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59" r:id="rId5"/>
    <p:sldId id="261" r:id="rId6"/>
    <p:sldId id="264" r:id="rId7"/>
    <p:sldId id="265" r:id="rId8"/>
    <p:sldId id="266" r:id="rId9"/>
    <p:sldId id="267" r:id="rId10"/>
    <p:sldId id="258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第三单元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树和喜鹊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2" y="1412776"/>
            <a:ext cx="8640000" cy="3972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763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219658"/>
            <a:ext cx="8640000" cy="4513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908720"/>
            <a:ext cx="8640000" cy="33530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4297235"/>
            <a:ext cx="8640000" cy="1586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97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412776"/>
            <a:ext cx="8640000" cy="3849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5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570345"/>
            <a:ext cx="8640000" cy="3298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94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268760"/>
            <a:ext cx="8640000" cy="4267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8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</Words>
  <Application>Microsoft Office PowerPoint</Application>
  <PresentationFormat>全屏显示(4:3)</PresentationFormat>
  <Paragraphs>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20</cp:revision>
  <dcterms:created xsi:type="dcterms:W3CDTF">2025-01-08T00:39:05Z</dcterms:created>
  <dcterms:modified xsi:type="dcterms:W3CDTF">2025-01-10T13:34:01Z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