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1" r:id="rId6"/>
    <p:sldId id="264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772816"/>
            <a:ext cx="9144000" cy="2698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第四单元  </a:t>
            </a: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7  </a:t>
            </a: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静夜思</a:t>
            </a:r>
            <a:endParaRPr lang="zh-CN" altLang="en-US" sz="6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762" y="1268760"/>
            <a:ext cx="8640000" cy="4272152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051720" y="2564904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5" name="矩形 4"/>
          <p:cNvSpPr/>
          <p:nvPr/>
        </p:nvSpPr>
        <p:spPr>
          <a:xfrm>
            <a:off x="3563888" y="2578249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6" name="矩形 5"/>
          <p:cNvSpPr/>
          <p:nvPr/>
        </p:nvSpPr>
        <p:spPr>
          <a:xfrm>
            <a:off x="5438515" y="2578249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7" name="矩形 6"/>
          <p:cNvSpPr/>
          <p:nvPr/>
        </p:nvSpPr>
        <p:spPr>
          <a:xfrm>
            <a:off x="7956376" y="2578249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0686" y="4728385"/>
            <a:ext cx="1441234" cy="76830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6762" y="4746289"/>
            <a:ext cx="793319" cy="79879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29433" y="4761871"/>
            <a:ext cx="1462847" cy="755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63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80" y="1117616"/>
            <a:ext cx="8640000" cy="447162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0392" y="1556792"/>
            <a:ext cx="564592" cy="4320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0742" y="3664074"/>
            <a:ext cx="648072" cy="4320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7944" y="3664074"/>
            <a:ext cx="648072" cy="4320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3664074"/>
            <a:ext cx="648072" cy="4320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4211563"/>
            <a:ext cx="648072" cy="36004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952" y="4211563"/>
            <a:ext cx="648072" cy="36004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8184" y="4211563"/>
            <a:ext cx="648072" cy="36004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7844" y="4720381"/>
            <a:ext cx="468052" cy="36004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3408" y="5229200"/>
            <a:ext cx="468052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12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276872"/>
            <a:ext cx="8640000" cy="168875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8567" y="3481958"/>
            <a:ext cx="1368152" cy="3600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6216" y="3474715"/>
            <a:ext cx="1368152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97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37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375" y="3933825"/>
            <a:ext cx="2157413" cy="1914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</Words>
  <Application>Microsoft Office PowerPoint</Application>
  <PresentationFormat>全屏显示(4:3)</PresentationFormat>
  <Paragraphs>6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17</cp:revision>
  <dcterms:created xsi:type="dcterms:W3CDTF">2025-01-08T00:39:05Z</dcterms:created>
  <dcterms:modified xsi:type="dcterms:W3CDTF">2025-01-10T13:36:42Z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76DE055729884EF0B7F51724037C8E71_13</vt:lpwstr>
  </property>
</Properties>
</file>