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69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静夜思</a:t>
            </a:r>
            <a:endParaRPr lang="zh-CN" altLang="en-US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2" y="1268760"/>
            <a:ext cx="8640000" cy="42721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51720" y="25649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3563888" y="257824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5438515" y="257824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7956376" y="257824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686" y="4728385"/>
            <a:ext cx="1441234" cy="7683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762" y="4746289"/>
            <a:ext cx="793319" cy="7987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9433" y="4761871"/>
            <a:ext cx="1462847" cy="75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17616"/>
            <a:ext cx="8640000" cy="44716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556792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742" y="3664074"/>
            <a:ext cx="64807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664074"/>
            <a:ext cx="64807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664074"/>
            <a:ext cx="64807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4211563"/>
            <a:ext cx="648072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4211563"/>
            <a:ext cx="648072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4211563"/>
            <a:ext cx="648072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844" y="4720381"/>
            <a:ext cx="468052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3408" y="5229200"/>
            <a:ext cx="468052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000" cy="16887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567" y="3481958"/>
            <a:ext cx="1368152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3474715"/>
            <a:ext cx="1368152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全屏显示(4:3)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17</cp:revision>
  <dcterms:created xsi:type="dcterms:W3CDTF">2025-01-08T00:39:05Z</dcterms:created>
  <dcterms:modified xsi:type="dcterms:W3CDTF">2025-01-10T13:36:42Z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