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59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</a:t>
            </a: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怎么都快乐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640000" cy="548560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351522" y="1557953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4223400" y="1484784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7740352" y="1557952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8" name="矩形 7"/>
          <p:cNvSpPr/>
          <p:nvPr/>
        </p:nvSpPr>
        <p:spPr>
          <a:xfrm>
            <a:off x="1927106" y="1988839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9" name="矩形 8"/>
          <p:cNvSpPr/>
          <p:nvPr/>
        </p:nvSpPr>
        <p:spPr>
          <a:xfrm>
            <a:off x="4698395" y="1988839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10" name="矩形 9"/>
          <p:cNvSpPr/>
          <p:nvPr/>
        </p:nvSpPr>
        <p:spPr>
          <a:xfrm>
            <a:off x="6794957" y="1988839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11" name="矩形 10"/>
          <p:cNvSpPr/>
          <p:nvPr/>
        </p:nvSpPr>
        <p:spPr>
          <a:xfrm>
            <a:off x="1351522" y="2419726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12" name="矩形 11"/>
          <p:cNvSpPr/>
          <p:nvPr/>
        </p:nvSpPr>
        <p:spPr>
          <a:xfrm>
            <a:off x="4820369" y="2419725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13" name="矩形 12"/>
          <p:cNvSpPr/>
          <p:nvPr/>
        </p:nvSpPr>
        <p:spPr>
          <a:xfrm>
            <a:off x="6746852" y="2419725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14" name="矩形 13"/>
          <p:cNvSpPr/>
          <p:nvPr/>
        </p:nvSpPr>
        <p:spPr>
          <a:xfrm>
            <a:off x="2066211" y="2850612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15" name="矩形 14"/>
          <p:cNvSpPr/>
          <p:nvPr/>
        </p:nvSpPr>
        <p:spPr>
          <a:xfrm>
            <a:off x="5470903" y="2932603"/>
            <a:ext cx="3401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200" dirty="0">
                <a:solidFill>
                  <a:srgbClr val="00B0F0"/>
                </a:solidFill>
              </a:rPr>
              <a:t>√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4130299"/>
            <a:ext cx="1404729" cy="75160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2535" y="4125673"/>
            <a:ext cx="779625" cy="81352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6600" y="4138993"/>
            <a:ext cx="1488281" cy="76254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4190" y="4125673"/>
            <a:ext cx="813522" cy="81352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92921" y="5267300"/>
            <a:ext cx="802815" cy="79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268760"/>
            <a:ext cx="8640000" cy="37490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3501008"/>
            <a:ext cx="576064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3501008"/>
            <a:ext cx="576064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3933056"/>
            <a:ext cx="576064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2300" y="3953837"/>
            <a:ext cx="576064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4436164"/>
            <a:ext cx="57606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40000" cy="24459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564904"/>
            <a:ext cx="1296144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832473"/>
            <a:ext cx="309634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全屏显示(4:3)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20</cp:revision>
  <dcterms:created xsi:type="dcterms:W3CDTF">2025-01-08T00:39:05Z</dcterms:created>
  <dcterms:modified xsi:type="dcterms:W3CDTF">2025-01-10T13:22:58Z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