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1" r:id="rId5"/>
    <p:sldId id="259" r:id="rId6"/>
    <p:sldId id="264" r:id="rId7"/>
    <p:sldId id="258" r:id="rId8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177281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第三单元 </a:t>
            </a: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  </a:t>
            </a:r>
            <a:r>
              <a:rPr lang="zh-CN" altLang="en-US" sz="6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怎么都快乐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620688"/>
            <a:ext cx="8640000" cy="548560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351522" y="1557953"/>
            <a:ext cx="34015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2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6" name="矩形 5"/>
          <p:cNvSpPr/>
          <p:nvPr/>
        </p:nvSpPr>
        <p:spPr>
          <a:xfrm>
            <a:off x="4223400" y="1484784"/>
            <a:ext cx="34015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2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7" name="矩形 6"/>
          <p:cNvSpPr/>
          <p:nvPr/>
        </p:nvSpPr>
        <p:spPr>
          <a:xfrm>
            <a:off x="7740352" y="1557952"/>
            <a:ext cx="34015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2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8" name="矩形 7"/>
          <p:cNvSpPr/>
          <p:nvPr/>
        </p:nvSpPr>
        <p:spPr>
          <a:xfrm>
            <a:off x="1927106" y="1988839"/>
            <a:ext cx="34015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2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9" name="矩形 8"/>
          <p:cNvSpPr/>
          <p:nvPr/>
        </p:nvSpPr>
        <p:spPr>
          <a:xfrm>
            <a:off x="4698395" y="1988839"/>
            <a:ext cx="34015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2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10" name="矩形 9"/>
          <p:cNvSpPr/>
          <p:nvPr/>
        </p:nvSpPr>
        <p:spPr>
          <a:xfrm>
            <a:off x="6794957" y="1988839"/>
            <a:ext cx="34015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2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11" name="矩形 10"/>
          <p:cNvSpPr/>
          <p:nvPr/>
        </p:nvSpPr>
        <p:spPr>
          <a:xfrm>
            <a:off x="1351522" y="2419726"/>
            <a:ext cx="34015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2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12" name="矩形 11"/>
          <p:cNvSpPr/>
          <p:nvPr/>
        </p:nvSpPr>
        <p:spPr>
          <a:xfrm>
            <a:off x="4820369" y="2419725"/>
            <a:ext cx="34015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2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13" name="矩形 12"/>
          <p:cNvSpPr/>
          <p:nvPr/>
        </p:nvSpPr>
        <p:spPr>
          <a:xfrm>
            <a:off x="6746852" y="2419725"/>
            <a:ext cx="34015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2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14" name="矩形 13"/>
          <p:cNvSpPr/>
          <p:nvPr/>
        </p:nvSpPr>
        <p:spPr>
          <a:xfrm>
            <a:off x="2066211" y="2850612"/>
            <a:ext cx="34015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200" dirty="0">
                <a:solidFill>
                  <a:srgbClr val="00B0F0"/>
                </a:solidFill>
              </a:rPr>
              <a:t>√</a:t>
            </a:r>
          </a:p>
        </p:txBody>
      </p:sp>
      <p:sp>
        <p:nvSpPr>
          <p:cNvPr id="15" name="矩形 14"/>
          <p:cNvSpPr/>
          <p:nvPr/>
        </p:nvSpPr>
        <p:spPr>
          <a:xfrm>
            <a:off x="5470903" y="2932603"/>
            <a:ext cx="34015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200" dirty="0">
                <a:solidFill>
                  <a:srgbClr val="00B0F0"/>
                </a:solidFill>
              </a:rPr>
              <a:t>√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4130299"/>
            <a:ext cx="1404729" cy="751608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2535" y="4125673"/>
            <a:ext cx="779625" cy="813522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16600" y="4138993"/>
            <a:ext cx="1488281" cy="762547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94190" y="4125673"/>
            <a:ext cx="813522" cy="81352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92921" y="5267300"/>
            <a:ext cx="802815" cy="792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1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80" y="1268760"/>
            <a:ext cx="8640000" cy="374904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3501008"/>
            <a:ext cx="576064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3501008"/>
            <a:ext cx="576064" cy="43204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3933056"/>
            <a:ext cx="576064" cy="43204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2300" y="3953837"/>
            <a:ext cx="576064" cy="43204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4436164"/>
            <a:ext cx="576064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36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916832"/>
            <a:ext cx="8640000" cy="244593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4128" y="2564904"/>
            <a:ext cx="1296144" cy="43204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3832473"/>
            <a:ext cx="3096344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973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437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375" y="3933825"/>
            <a:ext cx="2157413" cy="19145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</Words>
  <Application>Microsoft Office PowerPoint</Application>
  <PresentationFormat>全屏显示(4:3)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20</cp:revision>
  <dcterms:created xsi:type="dcterms:W3CDTF">2025-01-08T00:39:05Z</dcterms:created>
  <dcterms:modified xsi:type="dcterms:W3CDTF">2025-01-10T13:22:58Z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76DE055729884EF0B7F51724037C8E71_13</vt:lpwstr>
  </property>
</Properties>
</file>