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3"/>
    <p:sldId id="257" r:id="rId4"/>
    <p:sldId id="261" r:id="rId5"/>
    <p:sldId id="269" r:id="rId6"/>
    <p:sldId id="271" r:id="rId7"/>
    <p:sldId id="272" r:id="rId8"/>
    <p:sldId id="270" r:id="rId9"/>
    <p:sldId id="258" r:id="rId10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133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83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331395"/>
            <a:ext cx="9144000" cy="1313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第二单元复习要点梳理</a:t>
            </a:r>
            <a:endParaRPr lang="zh-CN" altLang="en-US" sz="6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404664"/>
            <a:ext cx="8640000" cy="608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12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80" y="692696"/>
            <a:ext cx="8640000" cy="5669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78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80" y="1203623"/>
            <a:ext cx="8640000" cy="426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31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80" y="509490"/>
            <a:ext cx="8640000" cy="5655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09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80" y="1628800"/>
            <a:ext cx="8640000" cy="3202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82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437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2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5375" y="3933825"/>
            <a:ext cx="2157413" cy="19145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</Words>
  <Application>Microsoft Office PowerPoint</Application>
  <PresentationFormat>全屏显示(4:3)</PresentationFormat>
  <Paragraphs>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宋体</vt:lpstr>
      <vt:lpstr>微软雅黑</vt:lpstr>
      <vt:lpstr>Arial</vt:lpstr>
      <vt:lpstr>Times New Roman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微软用户</cp:lastModifiedBy>
  <cp:revision>21</cp:revision>
  <dcterms:created xsi:type="dcterms:W3CDTF">2025-01-08T00:39:05Z</dcterms:created>
  <dcterms:modified xsi:type="dcterms:W3CDTF">2025-01-10T13:11:23Z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76DE055729884EF0B7F51724037C8E71_13</vt:lpwstr>
  </property>
</Properties>
</file>