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1" r:id="rId6"/>
    <p:sldId id="264" r:id="rId7"/>
    <p:sldId id="258" r:id="rId8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3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83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772816"/>
            <a:ext cx="9144000" cy="269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第三单元 </a:t>
            </a:r>
            <a:r>
              <a:rPr lang="zh-CN" altLang="en-US" sz="6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阅读</a:t>
            </a:r>
            <a:endParaRPr lang="en-US" altLang="zh-CN" sz="6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4  </a:t>
            </a:r>
            <a:r>
              <a:rPr lang="zh-CN" altLang="en-US" sz="6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小公鸡和小鸭子</a:t>
            </a:r>
            <a:endParaRPr lang="zh-CN" altLang="en-US" sz="6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80" y="1241636"/>
            <a:ext cx="8640000" cy="4347604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1259632" y="2276872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B0F0"/>
                </a:solidFill>
              </a:rPr>
              <a:t>√</a:t>
            </a:r>
          </a:p>
        </p:txBody>
      </p:sp>
      <p:sp>
        <p:nvSpPr>
          <p:cNvPr id="5" name="矩形 4"/>
          <p:cNvSpPr/>
          <p:nvPr/>
        </p:nvSpPr>
        <p:spPr>
          <a:xfrm>
            <a:off x="3347864" y="2287935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B0F0"/>
                </a:solidFill>
              </a:rPr>
              <a:t>√</a:t>
            </a:r>
          </a:p>
        </p:txBody>
      </p:sp>
      <p:sp>
        <p:nvSpPr>
          <p:cNvPr id="6" name="矩形 5"/>
          <p:cNvSpPr/>
          <p:nvPr/>
        </p:nvSpPr>
        <p:spPr>
          <a:xfrm>
            <a:off x="5436096" y="2298998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B0F0"/>
                </a:solidFill>
              </a:rPr>
              <a:t>√</a:t>
            </a:r>
          </a:p>
        </p:txBody>
      </p:sp>
      <p:sp>
        <p:nvSpPr>
          <p:cNvPr id="7" name="矩形 6"/>
          <p:cNvSpPr/>
          <p:nvPr/>
        </p:nvSpPr>
        <p:spPr>
          <a:xfrm>
            <a:off x="7164288" y="2313856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B0F0"/>
                </a:solidFill>
              </a:rPr>
              <a:t>√</a:t>
            </a:r>
          </a:p>
        </p:txBody>
      </p:sp>
      <p:sp>
        <p:nvSpPr>
          <p:cNvPr id="8" name="矩形 7"/>
          <p:cNvSpPr/>
          <p:nvPr/>
        </p:nvSpPr>
        <p:spPr>
          <a:xfrm>
            <a:off x="1641468" y="2800092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B0F0"/>
                </a:solidFill>
              </a:rPr>
              <a:t>√</a:t>
            </a:r>
          </a:p>
        </p:txBody>
      </p:sp>
      <p:sp>
        <p:nvSpPr>
          <p:cNvPr id="9" name="矩形 8"/>
          <p:cNvSpPr/>
          <p:nvPr/>
        </p:nvSpPr>
        <p:spPr>
          <a:xfrm>
            <a:off x="3986946" y="2852936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B0F0"/>
                </a:solidFill>
              </a:rPr>
              <a:t>√</a:t>
            </a:r>
          </a:p>
        </p:txBody>
      </p:sp>
      <p:sp>
        <p:nvSpPr>
          <p:cNvPr id="10" name="矩形 9"/>
          <p:cNvSpPr/>
          <p:nvPr/>
        </p:nvSpPr>
        <p:spPr>
          <a:xfrm>
            <a:off x="5392475" y="2852936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B0F0"/>
                </a:solidFill>
              </a:rPr>
              <a:t>√</a:t>
            </a:r>
          </a:p>
        </p:txBody>
      </p:sp>
      <p:sp>
        <p:nvSpPr>
          <p:cNvPr id="11" name="矩形 10"/>
          <p:cNvSpPr/>
          <p:nvPr/>
        </p:nvSpPr>
        <p:spPr>
          <a:xfrm>
            <a:off x="7912330" y="2879353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>
                <a:solidFill>
                  <a:srgbClr val="00B0F0"/>
                </a:solidFill>
              </a:rPr>
              <a:t>√</a:t>
            </a: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4247" y="4221088"/>
            <a:ext cx="765705" cy="84967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5059" y="4224310"/>
            <a:ext cx="772656" cy="788866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2280" y="4227165"/>
            <a:ext cx="1528049" cy="786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3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80" y="1207046"/>
            <a:ext cx="8640000" cy="3860719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5513" y="3467100"/>
            <a:ext cx="564592" cy="43204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9404" y="3467100"/>
            <a:ext cx="564592" cy="43204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2745" y="4499595"/>
            <a:ext cx="564592" cy="43204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4543772"/>
            <a:ext cx="564592" cy="43204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0921" y="4499595"/>
            <a:ext cx="564592" cy="432048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9936" y="4543772"/>
            <a:ext cx="564592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12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700808"/>
            <a:ext cx="8640000" cy="2643478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816" y="2564904"/>
            <a:ext cx="348568" cy="3591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7723" y="3400425"/>
            <a:ext cx="348568" cy="3591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872" y="3400424"/>
            <a:ext cx="348568" cy="3591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642" y="3880098"/>
            <a:ext cx="3415651" cy="35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973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37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2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5375" y="3933825"/>
            <a:ext cx="2157413" cy="19145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全屏显示(4:3)</PresentationFormat>
  <Paragraphs>10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微软雅黑</vt:lpstr>
      <vt:lpstr>Arial</vt:lpstr>
      <vt:lpstr>Times New Roman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微软用户</cp:lastModifiedBy>
  <cp:revision>18</cp:revision>
  <dcterms:created xsi:type="dcterms:W3CDTF">2025-01-08T00:39:05Z</dcterms:created>
  <dcterms:modified xsi:type="dcterms:W3CDTF">2025-01-10T13:14:35Z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76DE055729884EF0B7F51724037C8E71_13</vt:lpwstr>
  </property>
</Properties>
</file>