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1" r:id="rId5"/>
    <p:sldId id="269" r:id="rId6"/>
    <p:sldId id="271" r:id="rId7"/>
    <p:sldId id="272" r:id="rId8"/>
    <p:sldId id="270" r:id="rId9"/>
    <p:sldId id="273" r:id="rId10"/>
    <p:sldId id="274" r:id="rId11"/>
    <p:sldId id="258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13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3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375" y="3933825"/>
            <a:ext cx="2157413" cy="1914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62880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第二单元  阅读</a:t>
            </a:r>
          </a:p>
          <a:p>
            <a:pPr algn="ctr">
              <a:lnSpc>
                <a:spcPct val="150000"/>
              </a:lnSpc>
            </a:pPr>
            <a:r>
              <a:rPr lang="zh-CN" altLang="en-US" sz="6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我爱阅读</a:t>
            </a:r>
            <a:r>
              <a:rPr lang="en-US" altLang="zh-CN" sz="6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6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</a:t>
            </a:r>
            <a:r>
              <a:rPr lang="en-US" altLang="zh-CN" sz="6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en-US" sz="6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000" cy="48553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40" y="5157192"/>
            <a:ext cx="8640000" cy="783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281210" y="5828468"/>
            <a:ext cx="6235006" cy="5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57387"/>
            <a:ext cx="8640000" cy="212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8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879560"/>
            <a:ext cx="8640000" cy="38462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80" y="4840000"/>
            <a:ext cx="8640000" cy="9652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0184" y="4840000"/>
            <a:ext cx="857880" cy="432048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4860032" y="2060848"/>
            <a:ext cx="1368152" cy="1584176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4860032" y="2910014"/>
            <a:ext cx="1368152" cy="57077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4719124" y="2010614"/>
            <a:ext cx="1473056" cy="174856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31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40768"/>
            <a:ext cx="8640000" cy="376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9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1844824"/>
            <a:ext cx="8640000" cy="22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21135"/>
            <a:ext cx="8640000" cy="4354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520" y="1234505"/>
            <a:ext cx="360520" cy="4320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275458"/>
            <a:ext cx="936104" cy="3292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619" y="3798565"/>
            <a:ext cx="936104" cy="3292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221088"/>
            <a:ext cx="936104" cy="3292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496" y="4221087"/>
            <a:ext cx="936104" cy="3292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213" y="4630973"/>
            <a:ext cx="792088" cy="32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6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2060848"/>
            <a:ext cx="8640000" cy="20869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193926"/>
            <a:ext cx="8136904" cy="329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718478"/>
            <a:ext cx="8136904" cy="32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6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</Words>
  <Application>Microsoft Office PowerPoint</Application>
  <PresentationFormat>全屏显示(4:3)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微软用户</cp:lastModifiedBy>
  <cp:revision>21</cp:revision>
  <dcterms:created xsi:type="dcterms:W3CDTF">2025-01-08T00:39:05Z</dcterms:created>
  <dcterms:modified xsi:type="dcterms:W3CDTF">2025-01-10T13:10:54Z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76DE055729884EF0B7F51724037C8E71_13</vt:lpwstr>
  </property>
</Properties>
</file>