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9" r:id="rId6"/>
    <p:sldId id="271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  阅读</a:t>
            </a:r>
          </a:p>
          <a:p>
            <a:pPr algn="ctr">
              <a:lnSpc>
                <a:spcPct val="150000"/>
              </a:lnSpc>
            </a:pP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 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我多想去看看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872291"/>
            <a:ext cx="8640000" cy="49329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74" y="1816249"/>
            <a:ext cx="564592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35" y="1863874"/>
            <a:ext cx="472652" cy="241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745" y="1858751"/>
            <a:ext cx="472652" cy="241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06" y="1825030"/>
            <a:ext cx="472652" cy="284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24" y="1815505"/>
            <a:ext cx="472652" cy="2843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55" y="1825030"/>
            <a:ext cx="472652" cy="2843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714" y="3817616"/>
            <a:ext cx="1544852" cy="792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119" y="5010014"/>
            <a:ext cx="1584399" cy="8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412776"/>
            <a:ext cx="8640000" cy="4068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7" y="2276872"/>
            <a:ext cx="42391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423918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446951"/>
            <a:ext cx="432048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735" y="3884517"/>
            <a:ext cx="432048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5066134"/>
            <a:ext cx="676494" cy="3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844824"/>
            <a:ext cx="8640000" cy="276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02" y="3313559"/>
            <a:ext cx="128467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243" y="3798565"/>
            <a:ext cx="864096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35" y="3798565"/>
            <a:ext cx="86409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20</cp:revision>
  <dcterms:created xsi:type="dcterms:W3CDTF">2025-01-08T00:39:05Z</dcterms:created>
  <dcterms:modified xsi:type="dcterms:W3CDTF">2025-01-10T13:01:30Z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