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第一单元  识字</a:t>
            </a: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猜字谜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2" y="1196752"/>
            <a:ext cx="8640000" cy="445718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153716" y="200789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5" name="矩形 4"/>
          <p:cNvSpPr/>
          <p:nvPr/>
        </p:nvSpPr>
        <p:spPr>
          <a:xfrm>
            <a:off x="4788024" y="200789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6" name="矩形 5"/>
          <p:cNvSpPr/>
          <p:nvPr/>
        </p:nvSpPr>
        <p:spPr>
          <a:xfrm>
            <a:off x="7668344" y="200789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7" name="矩形 6"/>
          <p:cNvSpPr/>
          <p:nvPr/>
        </p:nvSpPr>
        <p:spPr>
          <a:xfrm>
            <a:off x="1737135" y="249289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8" name="矩形 7"/>
          <p:cNvSpPr/>
          <p:nvPr/>
        </p:nvSpPr>
        <p:spPr>
          <a:xfrm>
            <a:off x="4622441" y="2492896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sp>
        <p:nvSpPr>
          <p:cNvPr id="9" name="矩形 8"/>
          <p:cNvSpPr/>
          <p:nvPr/>
        </p:nvSpPr>
        <p:spPr>
          <a:xfrm>
            <a:off x="6715628" y="2545740"/>
            <a:ext cx="3818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00B0F0"/>
                </a:solidFill>
              </a:rPr>
              <a:t>√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5" y="3789040"/>
            <a:ext cx="770535" cy="79208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3789040"/>
            <a:ext cx="775717" cy="77571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4641" y="3798565"/>
            <a:ext cx="713858" cy="72937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600" y="4918512"/>
            <a:ext cx="1409428" cy="738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61326"/>
            <a:ext cx="8640000" cy="405590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4052689"/>
            <a:ext cx="56459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9003" y="4043164"/>
            <a:ext cx="720080" cy="30440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5013176"/>
            <a:ext cx="564592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0667" y="5008959"/>
            <a:ext cx="564592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88" y="1844824"/>
            <a:ext cx="8640000" cy="306782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068960"/>
            <a:ext cx="360040" cy="3600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3068960"/>
            <a:ext cx="360040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031" y="3501008"/>
            <a:ext cx="360040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3501008"/>
            <a:ext cx="360040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552610"/>
            <a:ext cx="360040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4956" y="4494165"/>
            <a:ext cx="360040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4494165"/>
            <a:ext cx="360040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7970" y="4552610"/>
            <a:ext cx="36004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</Words>
  <Application>Microsoft Office PowerPoint</Application>
  <PresentationFormat>全屏显示(4:3)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16</cp:revision>
  <dcterms:created xsi:type="dcterms:W3CDTF">2025-01-08T00:39:05Z</dcterms:created>
  <dcterms:modified xsi:type="dcterms:W3CDTF">2025-01-10T12:37:05Z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