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姓氏歌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980728"/>
            <a:ext cx="8640000" cy="280270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80" y="3717032"/>
            <a:ext cx="8640000" cy="198552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2492896"/>
            <a:ext cx="504056" cy="50405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2493665"/>
            <a:ext cx="504056" cy="50405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7371" y="2507382"/>
            <a:ext cx="504056" cy="50405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483" y="2508151"/>
            <a:ext cx="504056" cy="50405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0423" y="2507382"/>
            <a:ext cx="504056" cy="50405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363" y="2492896"/>
            <a:ext cx="504056" cy="50405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838" y="4869160"/>
            <a:ext cx="888099" cy="86409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7745" y="4869161"/>
            <a:ext cx="1512168" cy="7806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6529" y="4869161"/>
            <a:ext cx="835511" cy="80689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9842" y="4869160"/>
            <a:ext cx="801296" cy="80689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56376" y="4863791"/>
            <a:ext cx="780562" cy="78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28800"/>
            <a:ext cx="8640000" cy="36529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520" y="2852936"/>
            <a:ext cx="36052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852936"/>
            <a:ext cx="36052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2852936"/>
            <a:ext cx="36052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848" y="2852936"/>
            <a:ext cx="36052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717" y="3284984"/>
            <a:ext cx="758484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2741" y="3356992"/>
            <a:ext cx="625363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3356992"/>
            <a:ext cx="864576" cy="43204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520" y="3825577"/>
            <a:ext cx="864576" cy="43204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9219" y="3861048"/>
            <a:ext cx="864576" cy="43204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4687960"/>
            <a:ext cx="1152128" cy="4320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4687960"/>
            <a:ext cx="504056" cy="43204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150" y="4700511"/>
            <a:ext cx="1078235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85714"/>
            <a:ext cx="8640000" cy="29638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4293096"/>
            <a:ext cx="6747229" cy="6185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76" y="4276602"/>
            <a:ext cx="564592" cy="432048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990650" y="3779515"/>
            <a:ext cx="360040" cy="36048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8" name="椭圆 7"/>
          <p:cNvSpPr/>
          <p:nvPr/>
        </p:nvSpPr>
        <p:spPr>
          <a:xfrm>
            <a:off x="3256806" y="3770051"/>
            <a:ext cx="360040" cy="36048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153397" y="3770112"/>
            <a:ext cx="633214" cy="36048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00503" y="3770051"/>
            <a:ext cx="360040" cy="36048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15</cp:revision>
  <dcterms:created xsi:type="dcterms:W3CDTF">2025-01-08T00:39:05Z</dcterms:created>
  <dcterms:modified xsi:type="dcterms:W3CDTF">2025-01-10T12:24:24Z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