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4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第一单元  识字</a:t>
            </a:r>
          </a:p>
          <a:p>
            <a:pPr algn="ctr">
              <a:lnSpc>
                <a:spcPct val="150000"/>
              </a:lnSpc>
            </a:pPr>
            <a:r>
              <a:rPr lang="en-US" altLang="zh-CN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小青蛙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916832"/>
            <a:ext cx="8640000" cy="2397999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987824" y="342900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5" name="矩形 4"/>
          <p:cNvSpPr/>
          <p:nvPr/>
        </p:nvSpPr>
        <p:spPr>
          <a:xfrm>
            <a:off x="7092280" y="3411091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6" name="矩形 5"/>
          <p:cNvSpPr/>
          <p:nvPr/>
        </p:nvSpPr>
        <p:spPr>
          <a:xfrm>
            <a:off x="1187624" y="395222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7" name="矩形 6"/>
          <p:cNvSpPr/>
          <p:nvPr/>
        </p:nvSpPr>
        <p:spPr>
          <a:xfrm>
            <a:off x="3491880" y="4053221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8" name="矩形 7"/>
          <p:cNvSpPr/>
          <p:nvPr/>
        </p:nvSpPr>
        <p:spPr>
          <a:xfrm>
            <a:off x="7064127" y="3922416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196752"/>
            <a:ext cx="8640000" cy="290102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2060848"/>
            <a:ext cx="4176464" cy="205249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480" y="4242761"/>
            <a:ext cx="8640000" cy="1438218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5696" y="2204864"/>
            <a:ext cx="776032" cy="79208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98963" y="2195340"/>
            <a:ext cx="801612" cy="80161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87624" y="3155620"/>
            <a:ext cx="831060" cy="79643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79912" y="3117859"/>
            <a:ext cx="828480" cy="83419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36830" y="2142381"/>
            <a:ext cx="564592" cy="35893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46116" y="3102387"/>
            <a:ext cx="564592" cy="35893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71232" y="3098809"/>
            <a:ext cx="564592" cy="35893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63888" y="5517232"/>
            <a:ext cx="657211" cy="4571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77333" y="5494642"/>
            <a:ext cx="657211" cy="4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000" cy="173837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314869"/>
            <a:ext cx="8640000" cy="341838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2924944"/>
            <a:ext cx="564592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2924944"/>
            <a:ext cx="564592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2120" y="2924944"/>
            <a:ext cx="564592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0104" y="2945610"/>
            <a:ext cx="564592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2799" y="5195292"/>
            <a:ext cx="564592" cy="4320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520" y="5206433"/>
            <a:ext cx="564592" cy="4320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7808" y="5206433"/>
            <a:ext cx="564592" cy="432048"/>
          </a:xfrm>
          <a:prstGeom prst="rect">
            <a:avLst/>
          </a:prstGeom>
        </p:spPr>
      </p:pic>
      <p:sp>
        <p:nvSpPr>
          <p:cNvPr id="12" name="椭圆 11"/>
          <p:cNvSpPr/>
          <p:nvPr/>
        </p:nvSpPr>
        <p:spPr>
          <a:xfrm>
            <a:off x="1763688" y="1340768"/>
            <a:ext cx="360040" cy="3600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00B0F0"/>
                </a:solidFill>
              </a:ln>
              <a:noFill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2714303" y="1320602"/>
            <a:ext cx="360040" cy="3600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00B0F0"/>
                </a:solidFill>
              </a:ln>
              <a:noFill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4852296" y="1335324"/>
            <a:ext cx="360040" cy="3600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00B0F0"/>
                </a:solidFill>
              </a:ln>
              <a:noFill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6997929" y="1320602"/>
            <a:ext cx="360040" cy="3600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00B0F0"/>
                </a:solidFill>
              </a:ln>
              <a:noFill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621085" y="1854349"/>
            <a:ext cx="360040" cy="3600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00B0F0"/>
                </a:solidFill>
              </a:ln>
              <a:noFill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2656359" y="1847127"/>
            <a:ext cx="360040" cy="3600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00B0F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97597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</Words>
  <Application>Microsoft Office PowerPoint</Application>
  <PresentationFormat>全屏显示(4:3)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15</cp:revision>
  <dcterms:created xsi:type="dcterms:W3CDTF">2025-01-08T00:39:05Z</dcterms:created>
  <dcterms:modified xsi:type="dcterms:W3CDTF">2025-01-10T12:32:08Z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