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识字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zh-CN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春夏秋冬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268760"/>
            <a:ext cx="8640000" cy="428404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771800" y="213285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5" name="矩形 4"/>
          <p:cNvSpPr/>
          <p:nvPr/>
        </p:nvSpPr>
        <p:spPr>
          <a:xfrm>
            <a:off x="4716016" y="2060848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6" name="矩形 5"/>
          <p:cNvSpPr/>
          <p:nvPr/>
        </p:nvSpPr>
        <p:spPr>
          <a:xfrm>
            <a:off x="7164288" y="2065437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2315741" y="247373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8" name="矩形 7"/>
          <p:cNvSpPr/>
          <p:nvPr/>
        </p:nvSpPr>
        <p:spPr>
          <a:xfrm>
            <a:off x="4669114" y="247373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9" name="矩形 8"/>
          <p:cNvSpPr/>
          <p:nvPr/>
        </p:nvSpPr>
        <p:spPr>
          <a:xfrm>
            <a:off x="7164288" y="256490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717032"/>
            <a:ext cx="786805" cy="77602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6216" y="3702350"/>
            <a:ext cx="805985" cy="77286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9739" y="3717032"/>
            <a:ext cx="790673" cy="75818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8144" y="3717032"/>
            <a:ext cx="1518556" cy="77602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45157" y="3717032"/>
            <a:ext cx="754320" cy="77602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5576" y="4797152"/>
            <a:ext cx="750366" cy="75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340768"/>
            <a:ext cx="8640000" cy="4301706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259632" y="4149080"/>
            <a:ext cx="2232248" cy="86409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1988840"/>
            <a:ext cx="432048" cy="3360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2852936"/>
            <a:ext cx="288032" cy="30603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8224" y="1884868"/>
            <a:ext cx="564592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1832" y="2726922"/>
            <a:ext cx="564592" cy="432048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784658" y="2482733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269951" y="4581128"/>
            <a:ext cx="2232248" cy="86409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1249760" y="4149080"/>
            <a:ext cx="2242120" cy="876647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1187624" y="4590256"/>
            <a:ext cx="2242120" cy="876647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5713809" y="4139555"/>
            <a:ext cx="2232248" cy="86409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5724128" y="4571603"/>
            <a:ext cx="2232248" cy="86409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5703937" y="4139555"/>
            <a:ext cx="2242120" cy="876647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5641801" y="4580731"/>
            <a:ext cx="2242120" cy="876647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132856"/>
            <a:ext cx="8640000" cy="243875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405" y="3592066"/>
            <a:ext cx="564592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4120504"/>
            <a:ext cx="564592" cy="35527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4285" y="3581772"/>
            <a:ext cx="990203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2277" y="4110210"/>
            <a:ext cx="990203" cy="35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全屏显示(4:3)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15</cp:revision>
  <dcterms:created xsi:type="dcterms:W3CDTF">2025-01-08T00:39:05Z</dcterms:created>
  <dcterms:modified xsi:type="dcterms:W3CDTF">2025-01-10T12:16:57Z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