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6" r:id="rId3"/>
    <p:sldId id="257" r:id="rId4"/>
    <p:sldId id="259" r:id="rId5"/>
    <p:sldId id="261" r:id="rId6"/>
    <p:sldId id="264" r:id="rId7"/>
    <p:sldId id="258" r:id="rId8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133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834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772816"/>
            <a:ext cx="9144000" cy="269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第一单元  识字</a:t>
            </a:r>
          </a:p>
          <a:p>
            <a:pPr algn="ctr">
              <a:lnSpc>
                <a:spcPct val="150000"/>
              </a:lnSpc>
            </a:pPr>
            <a:r>
              <a:rPr lang="en-US" altLang="zh-CN" sz="6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altLang="zh-CN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春夏秋冬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480" y="1268760"/>
            <a:ext cx="8640000" cy="4284043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2771800" y="2132856"/>
            <a:ext cx="3818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rgbClr val="00B0F0"/>
                </a:solidFill>
              </a:rPr>
              <a:t>√</a:t>
            </a:r>
          </a:p>
        </p:txBody>
      </p:sp>
      <p:sp>
        <p:nvSpPr>
          <p:cNvPr id="5" name="矩形 4"/>
          <p:cNvSpPr/>
          <p:nvPr/>
        </p:nvSpPr>
        <p:spPr>
          <a:xfrm>
            <a:off x="4716016" y="2060848"/>
            <a:ext cx="3818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rgbClr val="00B0F0"/>
                </a:solidFill>
              </a:rPr>
              <a:t>√</a:t>
            </a:r>
          </a:p>
        </p:txBody>
      </p:sp>
      <p:sp>
        <p:nvSpPr>
          <p:cNvPr id="6" name="矩形 5"/>
          <p:cNvSpPr/>
          <p:nvPr/>
        </p:nvSpPr>
        <p:spPr>
          <a:xfrm>
            <a:off x="7164288" y="2065437"/>
            <a:ext cx="3818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rgbClr val="00B0F0"/>
                </a:solidFill>
              </a:rPr>
              <a:t>√</a:t>
            </a:r>
          </a:p>
        </p:txBody>
      </p:sp>
      <p:sp>
        <p:nvSpPr>
          <p:cNvPr id="7" name="矩形 6"/>
          <p:cNvSpPr/>
          <p:nvPr/>
        </p:nvSpPr>
        <p:spPr>
          <a:xfrm>
            <a:off x="2315741" y="2473732"/>
            <a:ext cx="3818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rgbClr val="00B0F0"/>
                </a:solidFill>
              </a:rPr>
              <a:t>√</a:t>
            </a:r>
          </a:p>
        </p:txBody>
      </p:sp>
      <p:sp>
        <p:nvSpPr>
          <p:cNvPr id="8" name="矩形 7"/>
          <p:cNvSpPr/>
          <p:nvPr/>
        </p:nvSpPr>
        <p:spPr>
          <a:xfrm>
            <a:off x="4669114" y="2473732"/>
            <a:ext cx="3818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rgbClr val="00B0F0"/>
                </a:solidFill>
              </a:rPr>
              <a:t>√</a:t>
            </a:r>
          </a:p>
        </p:txBody>
      </p:sp>
      <p:sp>
        <p:nvSpPr>
          <p:cNvPr id="9" name="矩形 8"/>
          <p:cNvSpPr/>
          <p:nvPr/>
        </p:nvSpPr>
        <p:spPr>
          <a:xfrm>
            <a:off x="7164288" y="2564904"/>
            <a:ext cx="3818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rgbClr val="00B0F0"/>
                </a:solidFill>
              </a:rPr>
              <a:t>√</a:t>
            </a: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9632" y="3717032"/>
            <a:ext cx="786805" cy="776027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06216" y="3702350"/>
            <a:ext cx="805985" cy="772862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99739" y="3717032"/>
            <a:ext cx="790673" cy="75818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68144" y="3717032"/>
            <a:ext cx="1518556" cy="776027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45157" y="3717032"/>
            <a:ext cx="754320" cy="776027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55576" y="4797152"/>
            <a:ext cx="750366" cy="755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636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340768"/>
            <a:ext cx="8640000" cy="4301706"/>
          </a:xfrm>
          <a:prstGeom prst="rect">
            <a:avLst/>
          </a:prstGeom>
        </p:spPr>
      </p:pic>
      <p:cxnSp>
        <p:nvCxnSpPr>
          <p:cNvPr id="4" name="直接连接符 3"/>
          <p:cNvCxnSpPr/>
          <p:nvPr/>
        </p:nvCxnSpPr>
        <p:spPr>
          <a:xfrm>
            <a:off x="1259632" y="4149080"/>
            <a:ext cx="2232248" cy="864096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8224" y="1988840"/>
            <a:ext cx="432048" cy="33603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80112" y="2852936"/>
            <a:ext cx="288032" cy="306034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88224" y="1884868"/>
            <a:ext cx="564592" cy="432048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41832" y="2726922"/>
            <a:ext cx="564592" cy="432048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4784658" y="2482733"/>
            <a:ext cx="3818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rgbClr val="00B0F0"/>
                </a:solidFill>
              </a:rPr>
              <a:t>√</a:t>
            </a:r>
          </a:p>
        </p:txBody>
      </p:sp>
      <p:cxnSp>
        <p:nvCxnSpPr>
          <p:cNvPr id="11" name="直接连接符 10"/>
          <p:cNvCxnSpPr/>
          <p:nvPr/>
        </p:nvCxnSpPr>
        <p:spPr>
          <a:xfrm>
            <a:off x="1269951" y="4581128"/>
            <a:ext cx="2232248" cy="864096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 flipV="1">
            <a:off x="1249760" y="4149080"/>
            <a:ext cx="2242120" cy="876647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 flipV="1">
            <a:off x="1187624" y="4590256"/>
            <a:ext cx="2242120" cy="876647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5713809" y="4139555"/>
            <a:ext cx="2232248" cy="864096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5724128" y="4571603"/>
            <a:ext cx="2232248" cy="864096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 flipV="1">
            <a:off x="5703937" y="4139555"/>
            <a:ext cx="2242120" cy="876647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 flipV="1">
            <a:off x="5641801" y="4580731"/>
            <a:ext cx="2242120" cy="876647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5122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2132856"/>
            <a:ext cx="8640000" cy="2438751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1405" y="3592066"/>
            <a:ext cx="564592" cy="432048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1880" y="4120504"/>
            <a:ext cx="564592" cy="355279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74285" y="3581772"/>
            <a:ext cx="990203" cy="432048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2277" y="4110210"/>
            <a:ext cx="990203" cy="355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973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437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2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5375" y="3933825"/>
            <a:ext cx="2157413" cy="19145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12</Words>
  <Application>Microsoft Office PowerPoint</Application>
  <PresentationFormat>全屏显示(4:3)</PresentationFormat>
  <Paragraphs>9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宋体</vt:lpstr>
      <vt:lpstr>微软雅黑</vt:lpstr>
      <vt:lpstr>Arial</vt:lpstr>
      <vt:lpstr>Times New Roman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微软用户</cp:lastModifiedBy>
  <cp:revision>15</cp:revision>
  <dcterms:created xsi:type="dcterms:W3CDTF">2025-01-08T00:39:05Z</dcterms:created>
  <dcterms:modified xsi:type="dcterms:W3CDTF">2025-01-10T12:16:57Z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76DE055729884EF0B7F51724037C8E71_13</vt:lpwstr>
  </property>
</Properties>
</file>