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3" r:id="rId15"/>
    <p:sldId id="274" r:id="rId16"/>
    <p:sldId id="275" r:id="rId17"/>
    <p:sldId id="276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135890"/>
            <a:ext cx="9178290" cy="6586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4275" y="621030"/>
            <a:ext cx="382270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4275" y="1988820"/>
            <a:ext cx="342900" cy="29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9515" y="3273425"/>
            <a:ext cx="374650" cy="33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17295" y="4509135"/>
            <a:ext cx="414655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17295" y="5877560"/>
            <a:ext cx="310515" cy="32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11418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7649" y="1694824"/>
            <a:ext cx="856359" cy="211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8630" y="1750120"/>
            <a:ext cx="359118" cy="202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1020" y="2745448"/>
            <a:ext cx="745861" cy="211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3829" y="2745448"/>
            <a:ext cx="478824" cy="25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1723" y="3823720"/>
            <a:ext cx="653779" cy="18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73241" y="3823720"/>
            <a:ext cx="313077" cy="18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86857" y="4837480"/>
            <a:ext cx="4134466" cy="25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96065" y="5906536"/>
            <a:ext cx="2412539" cy="26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72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2853555"/>
            <a:ext cx="11520000" cy="2758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7162434" y="3044445"/>
            <a:ext cx="238016" cy="219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0389938" y="3053990"/>
            <a:ext cx="209454" cy="2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829541" y="3578939"/>
            <a:ext cx="228495" cy="219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1351525" y="3588484"/>
            <a:ext cx="238016" cy="2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6600715" y="4122978"/>
            <a:ext cx="104727" cy="2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9628285" y="4122978"/>
            <a:ext cx="209454" cy="2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1554764" y="4657472"/>
            <a:ext cx="228495" cy="2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6905376" y="4657472"/>
            <a:ext cx="257057" cy="2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11380086" y="4657472"/>
            <a:ext cx="190413" cy="219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5610566" y="5191966"/>
            <a:ext cx="190413" cy="2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4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5269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980940"/>
            <a:ext cx="11520000" cy="5373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2175" y="1695487"/>
            <a:ext cx="190413" cy="2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2175" y="2229015"/>
            <a:ext cx="190413" cy="2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3134" y="2762543"/>
            <a:ext cx="228495" cy="2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2175" y="3296072"/>
            <a:ext cx="190413" cy="2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2175" y="3829600"/>
            <a:ext cx="190413" cy="2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87828" y="4906185"/>
            <a:ext cx="409388" cy="2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16059" y="4896657"/>
            <a:ext cx="837818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69249" y="5439713"/>
            <a:ext cx="514115" cy="2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02208" y="5430186"/>
            <a:ext cx="323702" cy="22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98274" y="5973241"/>
            <a:ext cx="1123438" cy="27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0520" y="2395220"/>
            <a:ext cx="6410325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6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3680102"/>
            <a:ext cx="295140" cy="26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4082" y="3718199"/>
            <a:ext cx="209454" cy="161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6231" y="3680102"/>
            <a:ext cx="295140" cy="26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31669" y="3718199"/>
            <a:ext cx="209454" cy="161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40462" y="3718199"/>
            <a:ext cx="199933" cy="161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0632440" y="981075"/>
            <a:ext cx="1461770" cy="109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578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8213" y="1288497"/>
            <a:ext cx="244794" cy="201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8213" y="2347707"/>
            <a:ext cx="244794" cy="192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8213" y="3398163"/>
            <a:ext cx="244794" cy="201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5699" y="4457372"/>
            <a:ext cx="201081" cy="192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5699" y="5507828"/>
            <a:ext cx="201081" cy="201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5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0995" y="1718945"/>
            <a:ext cx="1332865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9603" y="2395757"/>
            <a:ext cx="599801" cy="2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1272" y="2996429"/>
            <a:ext cx="675966" cy="190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1801" y="3549428"/>
            <a:ext cx="428429" cy="2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0082" y="4121497"/>
            <a:ext cx="609322" cy="2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82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6677" y="3366292"/>
            <a:ext cx="295140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8958" y="3366292"/>
            <a:ext cx="285619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1719" y="3947391"/>
            <a:ext cx="295140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84000" y="3947391"/>
            <a:ext cx="295140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9438" y="4528490"/>
            <a:ext cx="295140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26280" y="4528490"/>
            <a:ext cx="295140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84000" y="5109590"/>
            <a:ext cx="295140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26280" y="5109590"/>
            <a:ext cx="295140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57157" y="5690689"/>
            <a:ext cx="295140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41719" y="5690689"/>
            <a:ext cx="295140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2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6198" y="2271113"/>
            <a:ext cx="561719" cy="161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31603" y="2213940"/>
            <a:ext cx="1218644" cy="266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6677" y="2728501"/>
            <a:ext cx="437950" cy="219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22082" y="2728501"/>
            <a:ext cx="618842" cy="219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85719" y="3243062"/>
            <a:ext cx="609322" cy="219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22082" y="3271648"/>
            <a:ext cx="447471" cy="190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76198" y="3767151"/>
            <a:ext cx="714049" cy="219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31603" y="3767151"/>
            <a:ext cx="904462" cy="266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66677" y="4310299"/>
            <a:ext cx="685487" cy="190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22082" y="4281712"/>
            <a:ext cx="952066" cy="266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3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4198" y="1776228"/>
            <a:ext cx="552198" cy="16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4743" y="2234022"/>
            <a:ext cx="1018710" cy="228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3041" y="2758578"/>
            <a:ext cx="561719" cy="219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62148" y="3273596"/>
            <a:ext cx="580760" cy="219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0082" y="3788614"/>
            <a:ext cx="437950" cy="228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62450"/>
            <a:ext cx="11520000" cy="5199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1086209"/>
            <a:ext cx="228495" cy="219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4528" y="2124232"/>
            <a:ext cx="257057" cy="209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4049" y="3676504"/>
            <a:ext cx="218975" cy="209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4528" y="4705004"/>
            <a:ext cx="228495" cy="228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5519920"/>
            <a:ext cx="11520000" cy="1081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393613" y="5749646"/>
            <a:ext cx="218975" cy="220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2022-11-28T08:25:45Z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4412DFBC8AE94F3F8A195A8F68C05C0E</vt:lpwstr>
  </property>
</Properties>
</file>