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7520" y="1593850"/>
            <a:ext cx="8696325" cy="942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270" y="3478530"/>
            <a:ext cx="5076825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480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48429" y="5789490"/>
            <a:ext cx="9387371" cy="257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9388" y="5150753"/>
            <a:ext cx="11024925" cy="247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81586" y="4521550"/>
            <a:ext cx="10472727" cy="257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103665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088396" y="6138367"/>
            <a:ext cx="3821044" cy="231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88396" y="4998367"/>
            <a:ext cx="9912441" cy="231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96964" y="5564082"/>
            <a:ext cx="10023817" cy="24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93871" y="4424082"/>
            <a:ext cx="9406966" cy="24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955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8909" y="3956474"/>
            <a:ext cx="3732099" cy="257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8909" y="2689682"/>
            <a:ext cx="11139173" cy="257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8909" y="3318316"/>
            <a:ext cx="11139173" cy="266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90578" y="2051524"/>
            <a:ext cx="8987504" cy="257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2022-11-29T03:41:03Z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11196F0EC9EA40768877437AE25D6C6D</vt:lpwstr>
  </property>
</Properties>
</file>