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06414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020" y="1080000"/>
            <a:ext cx="11520000" cy="3630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1520000" cy="5569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020" y="649470"/>
            <a:ext cx="112219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06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520" y="1593850"/>
            <a:ext cx="86963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45" y="3430270"/>
            <a:ext cx="38004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76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0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40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5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99673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89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714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E5CDB123AFDC4309AFBFA23A92E7E2D4</vt:lpwstr>
  </property>
</Properties>
</file>