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3463925"/>
            <a:ext cx="51625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5540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623135"/>
            <a:ext cx="218975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634030"/>
            <a:ext cx="209454" cy="200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635387"/>
            <a:ext cx="218975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4646282"/>
            <a:ext cx="247537" cy="200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5657177"/>
            <a:ext cx="247537" cy="200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5157" y="3368163"/>
            <a:ext cx="209454" cy="20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5636" y="4378769"/>
            <a:ext cx="218975" cy="20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8512" y="5389375"/>
            <a:ext cx="247537" cy="200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1603" y="5894677"/>
            <a:ext cx="228495" cy="200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5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0000" y="2289277"/>
            <a:ext cx="276099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9520" y="2793936"/>
            <a:ext cx="276099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0479" y="3298595"/>
            <a:ext cx="285619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9520" y="3803255"/>
            <a:ext cx="285619" cy="24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0479" y="4812573"/>
            <a:ext cx="285619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73F2DDF632A8432C8018E1D50B4431BD</vt:lpwstr>
  </property>
</Properties>
</file>