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73" r:id="rId13"/>
    <p:sldId id="274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82459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4785" y="2425700"/>
            <a:ext cx="679831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90076" y="4214535"/>
            <a:ext cx="4463719" cy="368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90076" y="5905043"/>
            <a:ext cx="2548749" cy="368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3567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2085" y="1842770"/>
            <a:ext cx="8242935" cy="58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68400" y="2891155"/>
            <a:ext cx="171640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62710" y="4812030"/>
            <a:ext cx="8321675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83969" y="5852050"/>
            <a:ext cx="1538831" cy="32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  <p:bldP spid="14" grpId="0" bldLvl="0" animBg="1"/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37"/>
          <a:stretch>
            <a:fillRect/>
          </a:stretch>
        </p:blipFill>
        <p:spPr>
          <a:xfrm>
            <a:off x="720090" y="1080135"/>
            <a:ext cx="11520170" cy="4681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08455" y="3729355"/>
            <a:ext cx="10099675" cy="72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06500" y="5023485"/>
            <a:ext cx="8285480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1670685"/>
            <a:ext cx="7105650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3540125"/>
            <a:ext cx="53530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3397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3603" y="4288338"/>
            <a:ext cx="1293293" cy="38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7161" y="5779934"/>
            <a:ext cx="1040257" cy="38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2596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7488" y="1508737"/>
            <a:ext cx="865411" cy="38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5404" y="2888155"/>
            <a:ext cx="120971" cy="74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5404" y="2888155"/>
            <a:ext cx="2456653" cy="39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52464" y="4360776"/>
            <a:ext cx="1628463" cy="48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8722" y="5852038"/>
            <a:ext cx="120971" cy="6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5257" y="5842718"/>
            <a:ext cx="2475264" cy="400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0179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9244" y="2631917"/>
            <a:ext cx="439716" cy="380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3772" y="3803316"/>
            <a:ext cx="1304244" cy="39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4337" y="4989637"/>
            <a:ext cx="1296791" cy="410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3771" y="6175958"/>
            <a:ext cx="1296791" cy="402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9203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2867" y="1711974"/>
            <a:ext cx="3420499" cy="49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3815" y="3147460"/>
            <a:ext cx="1064957" cy="49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8995" y="4582946"/>
            <a:ext cx="2120890" cy="487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3730" y="6063573"/>
            <a:ext cx="117325" cy="63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1196" y="6018432"/>
            <a:ext cx="4359106" cy="49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2121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2241" y="1710724"/>
            <a:ext cx="4744315" cy="51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6119" y="3194782"/>
            <a:ext cx="1093416" cy="48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6476" y="4651014"/>
            <a:ext cx="4549724" cy="51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1801" y="6135072"/>
            <a:ext cx="565240" cy="500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58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4280" y="2385145"/>
            <a:ext cx="123768" cy="76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1190" y="2385145"/>
            <a:ext cx="1409057" cy="47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2099" y="2385145"/>
            <a:ext cx="799735" cy="39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9702" y="3566444"/>
            <a:ext cx="2389685" cy="47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4793" y="4747744"/>
            <a:ext cx="123768" cy="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85586" y="4738217"/>
            <a:ext cx="3570247" cy="4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33190" y="6138629"/>
            <a:ext cx="418909" cy="76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71074" y="6024309"/>
            <a:ext cx="2313520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5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3190" y="1651394"/>
            <a:ext cx="418909" cy="8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9636" y="1432360"/>
            <a:ext cx="2770512" cy="495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9752" y="2613243"/>
            <a:ext cx="2027900" cy="47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2429" y="3794125"/>
            <a:ext cx="837818" cy="39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2099" y="3794125"/>
            <a:ext cx="1494743" cy="39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1404" y="4936915"/>
            <a:ext cx="1075834" cy="48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60C7494D359C425BBF889EFB1A60CC36</vt:lpwstr>
  </property>
</Properties>
</file>