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76885"/>
            <a:ext cx="6474460" cy="630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50082" cy="4655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548640"/>
            <a:ext cx="6127750" cy="617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95" y="3455035"/>
            <a:ext cx="36099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649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41586" y="3579075"/>
            <a:ext cx="1399537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3190" y="4341168"/>
            <a:ext cx="675966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8694" y="5084209"/>
            <a:ext cx="542677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5310" y="5735320"/>
            <a:ext cx="72326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8700" y="5751195"/>
            <a:ext cx="352425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88066" y="5817724"/>
            <a:ext cx="437950" cy="2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1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644" y="3423021"/>
            <a:ext cx="1285289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0165" y="4242126"/>
            <a:ext cx="847338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644" y="4985036"/>
            <a:ext cx="695008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5632700"/>
            <a:ext cx="723570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333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8503" y="1309869"/>
            <a:ext cx="352264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8503" y="2043294"/>
            <a:ext cx="352264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7065" y="2786244"/>
            <a:ext cx="352264" cy="33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7065" y="3519668"/>
            <a:ext cx="352264" cy="33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8503" y="4253093"/>
            <a:ext cx="352264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7544" y="4996043"/>
            <a:ext cx="361785" cy="33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950083" cy="561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50082" cy="485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04495"/>
            <a:ext cx="6414770" cy="610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BA104261329B434DA1BBFD962A813AEB</vt:lpwstr>
  </property>
</Properties>
</file>