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1670685"/>
            <a:ext cx="710565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3416935"/>
            <a:ext cx="3333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977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7012" y="1449928"/>
            <a:ext cx="222630" cy="23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0521" y="2572220"/>
            <a:ext cx="239121" cy="24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0521" y="3702765"/>
            <a:ext cx="239121" cy="23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4030" y="5402707"/>
            <a:ext cx="272103" cy="23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0254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4270" y="1880558"/>
            <a:ext cx="730989" cy="216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4362" y="1932786"/>
            <a:ext cx="529594" cy="16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7990" y="1880558"/>
            <a:ext cx="947302" cy="26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7472" y="2954962"/>
            <a:ext cx="551971" cy="16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2247" y="2902734"/>
            <a:ext cx="462462" cy="216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51657" y="3984599"/>
            <a:ext cx="462462" cy="15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70518" y="3954754"/>
            <a:ext cx="671316" cy="18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88042" y="4947086"/>
            <a:ext cx="850334" cy="223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70760" y="5006775"/>
            <a:ext cx="350576" cy="20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14604" y="6021490"/>
            <a:ext cx="686234" cy="16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49778" y="6021490"/>
            <a:ext cx="350576" cy="16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44140" y="6021490"/>
            <a:ext cx="313281" cy="16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030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0172" y="4695750"/>
            <a:ext cx="351746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0172" y="5343155"/>
            <a:ext cx="351746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9185" y="6000081"/>
            <a:ext cx="361253" cy="333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0"/>
            <a:ext cx="5689600" cy="6709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476885"/>
            <a:ext cx="6263005" cy="618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37" b="3422"/>
          <a:stretch>
            <a:fillRect/>
          </a:stretch>
        </p:blipFill>
        <p:spPr>
          <a:xfrm>
            <a:off x="767080" y="116840"/>
            <a:ext cx="5520055" cy="6647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16840"/>
            <a:ext cx="6019800" cy="6653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7A4C8DD7E3964358A298846CCEF649F1</vt:lpwstr>
  </property>
</Properties>
</file>