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7330909" cy="56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72352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8" cy="5455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3473450"/>
            <a:ext cx="31623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42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1937051"/>
            <a:ext cx="314181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3146447"/>
            <a:ext cx="276099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4365365"/>
            <a:ext cx="314181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5574760"/>
            <a:ext cx="276099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44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42710" y="1985719"/>
            <a:ext cx="5664793" cy="34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2495" y="3196524"/>
            <a:ext cx="2570578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8545" y="4416862"/>
            <a:ext cx="1113917" cy="33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2495" y="5618133"/>
            <a:ext cx="2227834" cy="352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55438" y="5618133"/>
            <a:ext cx="2408727" cy="28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5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538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6725" y="1203877"/>
            <a:ext cx="257057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6725" y="3023927"/>
            <a:ext cx="257057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8642" y="4243647"/>
            <a:ext cx="314181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7684" y="5444308"/>
            <a:ext cx="276099" cy="28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05130"/>
            <a:ext cx="6596380" cy="6262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005" y="824230"/>
            <a:ext cx="6499860" cy="584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9" cy="4998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9C11A26BFD2A4572885BC80CC5AAEF86</vt:lpwstr>
  </property>
</Properties>
</file>