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61" r:id="rId8"/>
    <p:sldId id="262" r:id="rId9"/>
    <p:sldId id="263" r:id="rId10"/>
    <p:sldId id="264" r:id="rId11"/>
    <p:sldId id="265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51"/>
          <a:stretch>
            <a:fillRect/>
          </a:stretch>
        </p:blipFill>
        <p:spPr>
          <a:xfrm>
            <a:off x="479425" y="97790"/>
            <a:ext cx="6118860" cy="668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45" y="3488055"/>
            <a:ext cx="32670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7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1909087"/>
            <a:ext cx="247537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3719736"/>
            <a:ext cx="314181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4930013"/>
            <a:ext cx="314181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15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1947645"/>
            <a:ext cx="247537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3149001"/>
            <a:ext cx="314181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4960569"/>
            <a:ext cx="276099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930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4062" y="1265520"/>
            <a:ext cx="252945" cy="262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8998" y="2422945"/>
            <a:ext cx="261979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2374" y="2992616"/>
            <a:ext cx="216810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0663" y="4140999"/>
            <a:ext cx="243911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7939" y="5280339"/>
            <a:ext cx="298114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700" y="3501390"/>
            <a:ext cx="11176000" cy="3054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213360"/>
            <a:ext cx="6186170" cy="643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9405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035" y="45085"/>
            <a:ext cx="6902450" cy="674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56210"/>
            <a:ext cx="6449060" cy="6546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F39ADE5807E94817B789C01DF1F3D205</vt:lpwstr>
  </property>
</Properties>
</file>