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88595"/>
            <a:ext cx="5748020" cy="660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95" y="3425825"/>
            <a:ext cx="345757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8356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5907" y="1329724"/>
            <a:ext cx="200289" cy="20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4620" y="2148205"/>
            <a:ext cx="29845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5907" y="3086074"/>
            <a:ext cx="200289" cy="20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2094" y="3971164"/>
            <a:ext cx="234822" cy="20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9720" y="4849340"/>
            <a:ext cx="186476" cy="20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6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2413" y="2568182"/>
            <a:ext cx="4179570" cy="37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1454" y="3808333"/>
            <a:ext cx="6102743" cy="35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5000787"/>
            <a:ext cx="4265256" cy="37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90463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7911" y="1194167"/>
            <a:ext cx="201860" cy="21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6936" y="2151674"/>
            <a:ext cx="224289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4223" y="4530479"/>
            <a:ext cx="246718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6145" y="5480505"/>
            <a:ext cx="216813" cy="21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7330908" cy="5541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7330909" cy="558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0" b="3421"/>
          <a:stretch>
            <a:fillRect/>
          </a:stretch>
        </p:blipFill>
        <p:spPr>
          <a:xfrm>
            <a:off x="695325" y="175260"/>
            <a:ext cx="4890770" cy="6593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9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C351C2A78908437086383D247A1F9153</vt:lpwstr>
  </property>
</Properties>
</file>