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7169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5929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83371" cy="3503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745" y="1746885"/>
            <a:ext cx="81438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95" y="3454400"/>
            <a:ext cx="35337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9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4958" y="2063066"/>
            <a:ext cx="685487" cy="28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0065" y="1981200"/>
            <a:ext cx="81534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1884" y="2788436"/>
            <a:ext cx="1237685" cy="27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2892" y="3504261"/>
            <a:ext cx="1037752" cy="28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2892" y="4229631"/>
            <a:ext cx="1180561" cy="28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9450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4463" y="5820790"/>
            <a:ext cx="226137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4565" y="5820790"/>
            <a:ext cx="298502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5122" y="5820790"/>
            <a:ext cx="271365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8542" y="5820790"/>
            <a:ext cx="244228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4826" y="5811734"/>
            <a:ext cx="253274" cy="27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0377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2605" y="5151251"/>
            <a:ext cx="3283956" cy="34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52695"/>
            <a:ext cx="11520000" cy="5016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77540" y="1834706"/>
            <a:ext cx="2056462" cy="27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0780" y="2549961"/>
            <a:ext cx="2456330" cy="286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0664" y="4752944"/>
            <a:ext cx="2951404" cy="33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-54610"/>
            <a:ext cx="5988050" cy="6840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7083371" cy="5712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68567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2022-11-29T01:32:47Z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777C479181894BC6BA5C7B394D8BE142</vt:lpwstr>
  </property>
</Properties>
</file>