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89230"/>
            <a:ext cx="6153150" cy="6583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476885"/>
            <a:ext cx="6389370" cy="6258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3745" y="1746885"/>
            <a:ext cx="81438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845" y="3449955"/>
            <a:ext cx="349567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7752" y="2042295"/>
            <a:ext cx="257057" cy="276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9190" y="3500031"/>
            <a:ext cx="314181" cy="276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936490"/>
            <a:ext cx="11520000" cy="5119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8642" y="1127155"/>
            <a:ext cx="314181" cy="266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6725" y="3310278"/>
            <a:ext cx="247537" cy="27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8642" y="4759338"/>
            <a:ext cx="314181" cy="27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9983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6828" y="2090024"/>
            <a:ext cx="677571" cy="23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81549" y="2081760"/>
            <a:ext cx="867621" cy="29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9290" y="3346151"/>
            <a:ext cx="1065935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5848" y="3346151"/>
            <a:ext cx="644518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68565" y="4610541"/>
            <a:ext cx="784991" cy="23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94050" y="4561205"/>
            <a:ext cx="955040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76828" y="5874931"/>
            <a:ext cx="685834" cy="23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73286" y="5874931"/>
            <a:ext cx="462731" cy="23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0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2127339"/>
            <a:ext cx="266578" cy="27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9669" y="2850956"/>
            <a:ext cx="323702" cy="27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1586" y="3584093"/>
            <a:ext cx="285619" cy="27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7272" y="4307710"/>
            <a:ext cx="257057" cy="27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6793" y="5040848"/>
            <a:ext cx="238016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45415"/>
            <a:ext cx="5497830" cy="6567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950082" cy="5693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189230"/>
            <a:ext cx="6223000" cy="6555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2022-11-29T01:31:21Z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82DE180D572042789A27BF8CF3EFE62B</vt:lpwstr>
  </property>
</Properties>
</file>