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74" r:id="rId17"/>
    <p:sldId id="275" r:id="rId18"/>
    <p:sldId id="276" r:id="rId19"/>
  </p:sldIdLst>
  <p:sldSz cx="12192000" cy="6858000"/>
  <p:notesSz cx="6858000" cy="9144000"/>
  <p:custDataLst>
    <p:tags r:id="rId2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gs" Target="tags/tag2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" y="0"/>
            <a:ext cx="122396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78775" y="721225"/>
            <a:ext cx="11273082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95539" y="879671"/>
            <a:ext cx="214281" cy="214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86222" y="1923555"/>
            <a:ext cx="223598" cy="214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95539" y="2967438"/>
            <a:ext cx="214281" cy="2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76906" y="4533263"/>
            <a:ext cx="251548" cy="2050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86222" y="5577147"/>
            <a:ext cx="223598" cy="2143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7724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14611" y="3366202"/>
            <a:ext cx="371305" cy="219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04760" y="3318573"/>
            <a:ext cx="1161520" cy="2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176330" y="3852020"/>
            <a:ext cx="371305" cy="219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166235" y="3748405"/>
            <a:ext cx="1056640" cy="3663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861050" y="3784600"/>
            <a:ext cx="1228090" cy="283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013487" y="4375941"/>
            <a:ext cx="1342413" cy="2286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404826" y="4918914"/>
            <a:ext cx="704528" cy="2190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728198" y="4976069"/>
            <a:ext cx="190413" cy="161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546975" y="4976069"/>
            <a:ext cx="1247206" cy="161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4880528" y="5509516"/>
            <a:ext cx="371305" cy="2095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870677" y="5509516"/>
            <a:ext cx="352264" cy="161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7060565" y="5360670"/>
            <a:ext cx="780415" cy="358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bldLvl="0" animBg="1"/>
      <p:bldP spid="7" grpId="0" bldLvl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6624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34049" y="1748005"/>
            <a:ext cx="218975" cy="209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4528" y="2272866"/>
            <a:ext cx="228495" cy="219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4049" y="2816813"/>
            <a:ext cx="238016" cy="2099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4528" y="3341674"/>
            <a:ext cx="257057" cy="219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78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0148" y="2280859"/>
            <a:ext cx="771173" cy="219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119120" y="2261235"/>
            <a:ext cx="247650" cy="238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10148" y="3348290"/>
            <a:ext cx="723570" cy="219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80595" y="3348290"/>
            <a:ext cx="371305" cy="219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710148" y="4415721"/>
            <a:ext cx="628363" cy="25732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2957355" y="4415721"/>
            <a:ext cx="371305" cy="2192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9" name="img_16777215" descr="1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035" y="4797290"/>
            <a:ext cx="11520000" cy="1118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1879167" y="5504443"/>
            <a:ext cx="476033" cy="21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3726175" y="5504443"/>
            <a:ext cx="580760" cy="219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  <p:bldP spid="5" grpId="0" animBg="1"/>
      <p:bldP spid="6" grpId="0" animBg="1"/>
      <p:bldP spid="7" grpId="0" animBg="1"/>
      <p:bldP spid="8" grpId="0" animBg="1"/>
      <p:bldP spid="10" grpId="0" bldLvl="0" animBg="1"/>
      <p:bldP spid="11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902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0148" y="4670299"/>
            <a:ext cx="228495" cy="2190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19669" y="5660727"/>
            <a:ext cx="218975" cy="2095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94040" y="1080000"/>
            <a:ext cx="11520000" cy="4002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51097" y="1251532"/>
            <a:ext cx="228495" cy="219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51097" y="2252136"/>
            <a:ext cx="257057" cy="20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51097" y="3233681"/>
            <a:ext cx="228495" cy="219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560618" y="4224756"/>
            <a:ext cx="218975" cy="20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577715"/>
            <a:ext cx="1023656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46037" y="6049715"/>
            <a:ext cx="2546450" cy="23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46037" y="4728303"/>
            <a:ext cx="9382106" cy="245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37577" y="5168773"/>
            <a:ext cx="9432866" cy="23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46037" y="5609244"/>
            <a:ext cx="9441326" cy="2371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862095" y="4287832"/>
            <a:ext cx="8933728" cy="2456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63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52445" y="2275840"/>
            <a:ext cx="6086475" cy="20193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5990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91173" y="2317881"/>
            <a:ext cx="218975" cy="209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32198" y="2317881"/>
            <a:ext cx="266578" cy="209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91173" y="3822383"/>
            <a:ext cx="218975" cy="209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60760" y="3822383"/>
            <a:ext cx="218975" cy="209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2611" y="5326885"/>
            <a:ext cx="257057" cy="2094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0632440" y="981075"/>
            <a:ext cx="1451610" cy="10636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76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00694" y="1775745"/>
            <a:ext cx="199933" cy="21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81652" y="2338060"/>
            <a:ext cx="228495" cy="209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1652" y="2890844"/>
            <a:ext cx="228495" cy="209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1652" y="3443628"/>
            <a:ext cx="228495" cy="209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00694" y="3996413"/>
            <a:ext cx="199933" cy="2192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414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15008" y="1813974"/>
            <a:ext cx="257057" cy="209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15008" y="2919701"/>
            <a:ext cx="228495" cy="219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15008" y="3482097"/>
            <a:ext cx="257057" cy="209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15008" y="4034961"/>
            <a:ext cx="228495" cy="2192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15008" y="4597357"/>
            <a:ext cx="257057" cy="209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0193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24528" y="1775658"/>
            <a:ext cx="190413" cy="219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05487" y="2309313"/>
            <a:ext cx="228495" cy="20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24528" y="2842969"/>
            <a:ext cx="190413" cy="20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24528" y="3376624"/>
            <a:ext cx="190413" cy="209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05487" y="3900750"/>
            <a:ext cx="228495" cy="21917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764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888727" y="2538891"/>
            <a:ext cx="1209123" cy="228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335867" y="2548426"/>
            <a:ext cx="1123438" cy="219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850644" y="3082400"/>
            <a:ext cx="1104396" cy="276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202578" y="3082400"/>
            <a:ext cx="666446" cy="2765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717355" y="3673585"/>
            <a:ext cx="742611" cy="219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697983" y="3673585"/>
            <a:ext cx="885421" cy="219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793520" y="4159882"/>
            <a:ext cx="514115" cy="219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545652" y="4159882"/>
            <a:ext cx="628363" cy="219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9022016" y="4693855"/>
            <a:ext cx="980628" cy="219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231140" y="4693855"/>
            <a:ext cx="723570" cy="219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932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2611" y="1843662"/>
            <a:ext cx="266578" cy="210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91173" y="2368679"/>
            <a:ext cx="218975" cy="219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81652" y="2893697"/>
            <a:ext cx="228495" cy="219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81652" y="3437806"/>
            <a:ext cx="238016" cy="210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2611" y="3962824"/>
            <a:ext cx="257057" cy="2195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649470"/>
            <a:ext cx="1048280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61097" y="1248024"/>
            <a:ext cx="207923" cy="19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1097" y="2219590"/>
            <a:ext cx="207923" cy="19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361097" y="3668265"/>
            <a:ext cx="233913" cy="19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361097" y="4639831"/>
            <a:ext cx="207923" cy="19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361097" y="5611397"/>
            <a:ext cx="207923" cy="1995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264,&quot;width&quot;:11940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2022-11-08T02:00:00Z</dcterms:created>
  <dcterms:modified xsi:type="dcterms:W3CDTF">2022-11-28T02:42:48Z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A11DEDE513BF492BB737EBBDDDEDB24A</vt:lpwstr>
  </property>
</Properties>
</file>