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4582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5905" y="1881048"/>
            <a:ext cx="3276501" cy="25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6435" y="2923154"/>
            <a:ext cx="2850366" cy="208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76435" y="3946312"/>
            <a:ext cx="4270815" cy="27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5374" y="4997891"/>
            <a:ext cx="4583314" cy="26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5905" y="6049470"/>
            <a:ext cx="3797332" cy="24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2611" y="2100870"/>
            <a:ext cx="218975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3570" y="2625617"/>
            <a:ext cx="257057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3150363"/>
            <a:ext cx="228495" cy="2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3675110"/>
            <a:ext cx="209454" cy="2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1652" y="4199856"/>
            <a:ext cx="190413" cy="2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2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7206" y="1889971"/>
            <a:ext cx="2960925" cy="266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7206" y="3195455"/>
            <a:ext cx="4036760" cy="266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7206" y="5034567"/>
            <a:ext cx="1485223" cy="23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1080000"/>
            <a:ext cx="11520000" cy="2605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8031" y="1939107"/>
            <a:ext cx="3084694" cy="25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07072" y="3237315"/>
            <a:ext cx="2665785" cy="25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9375" y="1675130"/>
            <a:ext cx="6953250" cy="781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870" y="3459480"/>
            <a:ext cx="76676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9052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1994" y="1280455"/>
            <a:ext cx="198276" cy="19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2982" y="2154822"/>
            <a:ext cx="207289" cy="19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3969" y="3038202"/>
            <a:ext cx="234327" cy="18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2982" y="4354258"/>
            <a:ext cx="207289" cy="19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31994" y="5228624"/>
            <a:ext cx="198276" cy="19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020" y="936490"/>
            <a:ext cx="108830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6847" y="1071490"/>
            <a:ext cx="233850" cy="19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5841" y="1953490"/>
            <a:ext cx="206867" cy="19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5841" y="3267490"/>
            <a:ext cx="206867" cy="19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4835" y="4140490"/>
            <a:ext cx="197873" cy="19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4835" y="5454490"/>
            <a:ext cx="197873" cy="19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0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09685" y="1785624"/>
            <a:ext cx="418909" cy="190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7537" y="1728411"/>
            <a:ext cx="561719" cy="20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95570" y="2195649"/>
            <a:ext cx="352264" cy="20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52561" y="2710565"/>
            <a:ext cx="618842" cy="20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71669" y="3120590"/>
            <a:ext cx="875900" cy="257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09884" y="3635505"/>
            <a:ext cx="428429" cy="162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14214" y="4045530"/>
            <a:ext cx="733090" cy="20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5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85851" y="1785870"/>
            <a:ext cx="428429" cy="15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23360" y="2192020"/>
            <a:ext cx="1351915" cy="29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85520" y="2711132"/>
            <a:ext cx="733090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3983" y="2768365"/>
            <a:ext cx="580760" cy="15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09223" y="3197610"/>
            <a:ext cx="885421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71537" y="3741321"/>
            <a:ext cx="618842" cy="20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05090" y="4180105"/>
            <a:ext cx="875900" cy="25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81190" y="4657044"/>
            <a:ext cx="552198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38314" y="5153061"/>
            <a:ext cx="942545" cy="25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2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7206" y="2787472"/>
            <a:ext cx="599801" cy="24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7206" y="3273958"/>
            <a:ext cx="790214" cy="209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7206" y="3760445"/>
            <a:ext cx="609322" cy="209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67206" y="4246932"/>
            <a:ext cx="837818" cy="209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67206" y="4742957"/>
            <a:ext cx="723570" cy="209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9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3570" y="1900412"/>
            <a:ext cx="257057" cy="200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3178728"/>
            <a:ext cx="209454" cy="200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3090" y="4304410"/>
            <a:ext cx="247537" cy="200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92"/>
          <a:stretch>
            <a:fillRect/>
          </a:stretch>
        </p:blipFill>
        <p:spPr>
          <a:xfrm>
            <a:off x="1007110" y="1080135"/>
            <a:ext cx="11520170" cy="3731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3119" y="1346703"/>
            <a:ext cx="257057" cy="200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2639" y="2623068"/>
            <a:ext cx="247537" cy="200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1681" y="3899433"/>
            <a:ext cx="209454" cy="200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2022-11-28T07:30:45Z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D8F9B86AC39F4BD69925EC2404640599</vt:lpwstr>
  </property>
</Properties>
</file>