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861" b="1096"/>
          <a:stretch>
            <a:fillRect/>
          </a:stretch>
        </p:blipFill>
        <p:spPr>
          <a:xfrm>
            <a:off x="551180" y="168910"/>
            <a:ext cx="5751830" cy="65646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642782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5500" y="1460500"/>
            <a:ext cx="8001000" cy="12096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0075" y="3445510"/>
            <a:ext cx="3371850" cy="9715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578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57752" y="1956326"/>
            <a:ext cx="266578" cy="285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29190" y="3251765"/>
            <a:ext cx="323702" cy="266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67272" y="4537679"/>
            <a:ext cx="257057" cy="276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09960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526888" y="1989473"/>
            <a:ext cx="522873" cy="257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58029" y="3229665"/>
            <a:ext cx="926495" cy="257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98645" y="3697605"/>
            <a:ext cx="798195" cy="394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23029" y="4414736"/>
            <a:ext cx="1128306" cy="2755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095509" y="5039425"/>
            <a:ext cx="752204" cy="266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361770" y="6279617"/>
            <a:ext cx="935668" cy="266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198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042410" y="3630295"/>
            <a:ext cx="1218565" cy="354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19095" y="4265930"/>
            <a:ext cx="1094740" cy="367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47570" y="4928336"/>
            <a:ext cx="1199603" cy="3524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77715"/>
            <a:ext cx="1145800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356259" y="3988241"/>
            <a:ext cx="937473" cy="3410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53405" y="4591685"/>
            <a:ext cx="1325880" cy="382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51286" y="5267188"/>
            <a:ext cx="1344658" cy="3410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68750" y="5911399"/>
            <a:ext cx="2405233" cy="3410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21225"/>
            <a:ext cx="7330909" cy="56933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570" y="332740"/>
            <a:ext cx="6852920" cy="62299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325" y="71120"/>
            <a:ext cx="6328410" cy="67151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2022-11-08T02:00:00Z</dcterms:created>
  <dcterms:modified xsi:type="dcterms:W3CDTF">2022-11-28T07:05:10Z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02C1E6471C22498580252E09B0F6FCD1</vt:lpwstr>
  </property>
</Properties>
</file>