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0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72708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8" cy="5426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3535680"/>
            <a:ext cx="32385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4029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8932" y="1900163"/>
            <a:ext cx="310988" cy="26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7779" y="3163404"/>
            <a:ext cx="273292" cy="27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7779" y="4436072"/>
            <a:ext cx="273292" cy="27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8932" y="5699312"/>
            <a:ext cx="310988" cy="27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6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2082" y="3814640"/>
            <a:ext cx="1351933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5570" y="3814640"/>
            <a:ext cx="447471" cy="27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1045" y="3664585"/>
            <a:ext cx="171386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2561" y="4414926"/>
            <a:ext cx="1247206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0363" y="4386341"/>
            <a:ext cx="695008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74148" y="4386341"/>
            <a:ext cx="1075834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9095" y="4984115"/>
            <a:ext cx="94234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84462" y="5100969"/>
            <a:ext cx="437950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65024" y="5100969"/>
            <a:ext cx="409388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17024" y="5100969"/>
            <a:ext cx="228495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07370" y="4942840"/>
            <a:ext cx="90424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47670" y="5571490"/>
            <a:ext cx="101854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74876" y="5663142"/>
            <a:ext cx="818776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55305" y="5739369"/>
            <a:ext cx="228495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54975" y="5739369"/>
            <a:ext cx="1456661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2066" y="4473817"/>
            <a:ext cx="285619" cy="27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0628" y="5122074"/>
            <a:ext cx="218975" cy="2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2066" y="5751265"/>
            <a:ext cx="285619" cy="27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2892" y="2596497"/>
            <a:ext cx="1056793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7504" y="2672799"/>
            <a:ext cx="1152000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7801" y="2596497"/>
            <a:ext cx="447471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0429" y="3874551"/>
            <a:ext cx="885421" cy="286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2710" y="3884089"/>
            <a:ext cx="580760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28991" y="5162143"/>
            <a:ext cx="580760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38245" y="5057140"/>
            <a:ext cx="110426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80264" y="5162143"/>
            <a:ext cx="733090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139700"/>
            <a:ext cx="6445250" cy="6579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30909" cy="2989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260985"/>
            <a:ext cx="6125210" cy="646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73894FEEA053419EB869F4E1AA5818C8</vt:lpwstr>
  </property>
</Properties>
</file>