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93980"/>
            <a:ext cx="5424170" cy="6670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045288" cy="477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645" y="1570355"/>
            <a:ext cx="5172075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3463925"/>
            <a:ext cx="342900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26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9669" y="1928843"/>
            <a:ext cx="323702" cy="267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8231" y="3149651"/>
            <a:ext cx="266578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8231" y="4980863"/>
            <a:ext cx="266578" cy="27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40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6314" y="3605200"/>
            <a:ext cx="285619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272" y="4215060"/>
            <a:ext cx="314181" cy="27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86314" y="4824919"/>
            <a:ext cx="276099" cy="27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5355" y="5444308"/>
            <a:ext cx="257057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50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51173" y="1956616"/>
            <a:ext cx="276099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4000" y="4405426"/>
            <a:ext cx="323702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2561" y="6244415"/>
            <a:ext cx="257057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72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6793" y="4061555"/>
            <a:ext cx="228495" cy="26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6793" y="4671202"/>
            <a:ext cx="228495" cy="26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8710" y="5280849"/>
            <a:ext cx="285619" cy="26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8710" y="5890496"/>
            <a:ext cx="285619" cy="276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70105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16840"/>
            <a:ext cx="6135370" cy="6657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70" y="101600"/>
            <a:ext cx="5370830" cy="6655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2022-11-28T03:06:14Z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7C86CA2A011947C3B7FAA427817CCE8B</vt:lpwstr>
  </property>
</Properties>
</file>