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1168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4194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969123" cy="56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75" y="2564904"/>
            <a:ext cx="5379720" cy="891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975" y="3694544"/>
            <a:ext cx="4312920" cy="67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3970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17685" y="1261352"/>
            <a:ext cx="2094545" cy="41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3652" y="2024943"/>
            <a:ext cx="1675636" cy="32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93190" y="2798079"/>
            <a:ext cx="1313851" cy="39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6694" y="3552124"/>
            <a:ext cx="999669" cy="33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6705"/>
            <a:ext cx="11520000" cy="368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7087" y="1050211"/>
            <a:ext cx="314181" cy="32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583830"/>
            <a:ext cx="361785" cy="31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645400"/>
            <a:ext cx="11520000" cy="314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546579" y="3950836"/>
            <a:ext cx="285619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27537" y="5478017"/>
            <a:ext cx="314181" cy="32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53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620895"/>
            <a:ext cx="11520000" cy="3356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3170" y="854710"/>
            <a:ext cx="51752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5406" y="1707925"/>
            <a:ext cx="257057" cy="3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406" y="2480288"/>
            <a:ext cx="257057" cy="3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7323" y="3243117"/>
            <a:ext cx="314181" cy="31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49956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63594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