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1" d="100"/>
          <a:sy n="71" d="100"/>
        </p:scale>
        <p:origin x="54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549140"/>
            <a:ext cx="63342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620260"/>
            <a:ext cx="6931040" cy="52554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885" y="2564904"/>
            <a:ext cx="5913120" cy="8229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985" y="3713976"/>
            <a:ext cx="4312920" cy="5791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20895"/>
            <a:ext cx="11520000" cy="4052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87797" y="1622020"/>
            <a:ext cx="447471" cy="286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16045" y="2463800"/>
            <a:ext cx="1180465" cy="321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77945" y="3181985"/>
            <a:ext cx="933450" cy="415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23335" y="4024630"/>
            <a:ext cx="1568450" cy="405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116705"/>
            <a:ext cx="11520000" cy="2909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2781165"/>
            <a:ext cx="11520000" cy="41658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550989" y="3057616"/>
            <a:ext cx="276099" cy="23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455782" y="4620998"/>
            <a:ext cx="409388" cy="400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550989" y="6317840"/>
            <a:ext cx="285619" cy="228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548505"/>
            <a:ext cx="11520000" cy="4944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02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95041" y="3671754"/>
            <a:ext cx="1036863" cy="333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20336" y="3622062"/>
            <a:ext cx="1092754" cy="409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42909" y="4491205"/>
            <a:ext cx="952066" cy="400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20336" y="4486440"/>
            <a:ext cx="1731305" cy="409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07768" y="5229200"/>
            <a:ext cx="1395697" cy="472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2D37DBD9-1310-A81E-70B1-EC907956AD6D}"/>
              </a:ext>
            </a:extLst>
          </p:cNvPr>
          <p:cNvSpPr/>
          <p:nvPr/>
        </p:nvSpPr>
        <p:spPr bwMode="white">
          <a:xfrm>
            <a:off x="10176726" y="3717032"/>
            <a:ext cx="63624" cy="268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>
            <a:extLst>
              <a:ext uri="{FF2B5EF4-FFF2-40B4-BE49-F238E27FC236}">
                <a16:creationId xmlns:a16="http://schemas.microsoft.com/office/drawing/2014/main" id="{C60B9CAA-8C07-D4DE-BF29-6D1AB6BF136F}"/>
              </a:ext>
            </a:extLst>
          </p:cNvPr>
          <p:cNvSpPr/>
          <p:nvPr/>
        </p:nvSpPr>
        <p:spPr bwMode="white">
          <a:xfrm>
            <a:off x="10819829" y="4576142"/>
            <a:ext cx="63624" cy="230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>
            <a:extLst>
              <a:ext uri="{FF2B5EF4-FFF2-40B4-BE49-F238E27FC236}">
                <a16:creationId xmlns:a16="http://schemas.microsoft.com/office/drawing/2014/main" id="{196553F1-1CF6-A5B3-05B3-E8C5B3106BF1}"/>
              </a:ext>
            </a:extLst>
          </p:cNvPr>
          <p:cNvSpPr/>
          <p:nvPr/>
        </p:nvSpPr>
        <p:spPr bwMode="white">
          <a:xfrm>
            <a:off x="5303912" y="5373216"/>
            <a:ext cx="135632" cy="252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548505"/>
            <a:ext cx="445146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620260"/>
            <a:ext cx="440470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8505"/>
            <a:ext cx="6931041" cy="5674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2022-11-08T02:00:00Z</dcterms:created>
  <dcterms:modified xsi:type="dcterms:W3CDTF">2022-11-29T15:50:12Z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