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5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3633584"/>
            <a:ext cx="4480560" cy="731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2636912"/>
            <a:ext cx="63322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871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274" y="1560202"/>
            <a:ext cx="276099" cy="2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7381" y="1560202"/>
            <a:ext cx="285619" cy="2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6836" y="3028368"/>
            <a:ext cx="228495" cy="22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6902" y="3028368"/>
            <a:ext cx="276099" cy="22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8274" y="4487001"/>
            <a:ext cx="276099" cy="2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885" y="621030"/>
            <a:ext cx="1739900" cy="58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2480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40948" y="566569"/>
            <a:ext cx="609322" cy="28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4551" y="2408125"/>
            <a:ext cx="266578" cy="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824" y="2408125"/>
            <a:ext cx="266578" cy="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3096" y="2417667"/>
            <a:ext cx="266578" cy="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2369" y="2408125"/>
            <a:ext cx="266578" cy="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72121" y="2417667"/>
            <a:ext cx="276099" cy="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781165"/>
            <a:ext cx="11520000" cy="3627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1360981" y="3697490"/>
            <a:ext cx="228495" cy="23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332419" y="4432459"/>
            <a:ext cx="276099" cy="22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332419" y="5157884"/>
            <a:ext cx="276099" cy="22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360981" y="5883308"/>
            <a:ext cx="228495" cy="23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220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79070" y="1673992"/>
            <a:ext cx="247537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7632" y="2398089"/>
            <a:ext cx="199933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9070" y="3131714"/>
            <a:ext cx="247537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9070" y="3855811"/>
            <a:ext cx="247537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79070" y="4589436"/>
            <a:ext cx="247537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