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836795"/>
            <a:ext cx="6921520" cy="4741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44265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57441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30" y="3720832"/>
            <a:ext cx="4297680" cy="716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890" y="2636912"/>
            <a:ext cx="633222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3643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73048" y="3787747"/>
            <a:ext cx="1085355" cy="314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75924" y="3787747"/>
            <a:ext cx="1152000" cy="32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11520000" cy="4755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55037" y="1936613"/>
            <a:ext cx="409388" cy="400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0244" y="2746677"/>
            <a:ext cx="276099" cy="22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5037" y="3947476"/>
            <a:ext cx="409388" cy="400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50244" y="4748009"/>
            <a:ext cx="276099" cy="22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4312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964690" y="2223135"/>
            <a:ext cx="4462780" cy="85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64690" y="3594100"/>
            <a:ext cx="4391660" cy="59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5107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0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5553" y="1423033"/>
            <a:ext cx="314181" cy="323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05553" y="2166273"/>
            <a:ext cx="314181" cy="323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3636" y="2909512"/>
            <a:ext cx="257057" cy="323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3636" y="3662280"/>
            <a:ext cx="257057" cy="31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05553" y="4405520"/>
            <a:ext cx="314181" cy="31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04360"/>
            <a:ext cx="39319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77715"/>
            <a:ext cx="6921521" cy="5702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2022-11-29T15:26:21Z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