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519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4337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500755"/>
            <a:ext cx="426720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4396" y="1957932"/>
            <a:ext cx="361785" cy="31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2958" y="2664095"/>
            <a:ext cx="314181" cy="32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2000" y="3379801"/>
            <a:ext cx="285619" cy="32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2958" y="4095506"/>
            <a:ext cx="314181" cy="32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08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413" y="1371692"/>
            <a:ext cx="313869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8290" y="3514090"/>
            <a:ext cx="39878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0190" y="4942205"/>
            <a:ext cx="43688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87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3097" y="3435438"/>
            <a:ext cx="409388" cy="40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8304" y="4207192"/>
            <a:ext cx="285619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3097" y="4864613"/>
            <a:ext cx="409388" cy="40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3028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308521"/>
            <a:ext cx="314181" cy="32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7735" y="2022650"/>
            <a:ext cx="361785" cy="32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2380" y="2736780"/>
            <a:ext cx="266578" cy="3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4148" y="3450909"/>
            <a:ext cx="285619" cy="32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9371" y="4165038"/>
            <a:ext cx="314181" cy="3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51293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548505"/>
            <a:ext cx="4490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