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494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28731" y="1458029"/>
            <a:ext cx="276099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7838" y="1677045"/>
            <a:ext cx="1361454" cy="8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1524" y="2296003"/>
            <a:ext cx="466512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2698" y="2581676"/>
            <a:ext cx="314181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61690" y="2581676"/>
            <a:ext cx="285619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7061" y="3267291"/>
            <a:ext cx="199933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8301" y="3267291"/>
            <a:ext cx="218975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2913" y="3267291"/>
            <a:ext cx="199933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3673" y="3267291"/>
            <a:ext cx="218975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76400" y="3429173"/>
            <a:ext cx="456991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07541" y="3781503"/>
            <a:ext cx="199933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97822" y="3771980"/>
            <a:ext cx="199933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78868"/>
            <a:ext cx="11520000" cy="470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9434" y="1841588"/>
            <a:ext cx="799735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657" y="2099006"/>
            <a:ext cx="142809" cy="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8955" y="2566172"/>
            <a:ext cx="799735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657" y="2842658"/>
            <a:ext cx="152330" cy="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3583" y="3357495"/>
            <a:ext cx="485553" cy="2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4211" y="3328893"/>
            <a:ext cx="80925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17434" y="3595845"/>
            <a:ext cx="142809" cy="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1418" y="3738855"/>
            <a:ext cx="485553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62756" y="5445442"/>
            <a:ext cx="6731107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5692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3764" y="4082969"/>
            <a:ext cx="875900" cy="2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8441" y="3672954"/>
            <a:ext cx="4855537" cy="132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889012" y="4581128"/>
            <a:ext cx="875900" cy="2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889012" y="5024440"/>
            <a:ext cx="875900" cy="2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889012" y="5470916"/>
            <a:ext cx="875900" cy="2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4889012" y="5964081"/>
            <a:ext cx="875900" cy="2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42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4367" y="3615298"/>
            <a:ext cx="6426446" cy="103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376" y="1124744"/>
            <a:ext cx="11520000" cy="1871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9482" y="2175020"/>
            <a:ext cx="6277101" cy="76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42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48607" y="1601777"/>
            <a:ext cx="142809" cy="8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8838" y="1601777"/>
            <a:ext cx="142809" cy="8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2838" y="3691183"/>
            <a:ext cx="4846016" cy="78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35347"/>
            <a:ext cx="11520000" cy="478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0830" y="3934432"/>
            <a:ext cx="9206479" cy="177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916" y="1089329"/>
            <a:ext cx="11520000" cy="205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700808"/>
            <a:ext cx="3893950" cy="75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08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797" y="2674464"/>
            <a:ext cx="228495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5632" y="2674464"/>
            <a:ext cx="228495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3615" y="2674464"/>
            <a:ext cx="228495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0409" y="2674464"/>
            <a:ext cx="228495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8839" y="3056047"/>
            <a:ext cx="142809" cy="9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4673" y="3065587"/>
            <a:ext cx="142809" cy="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2657" y="3065587"/>
            <a:ext cx="152330" cy="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8491" y="3056047"/>
            <a:ext cx="142809" cy="9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0128" y="3723818"/>
            <a:ext cx="6588297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52" y="2780928"/>
            <a:ext cx="5638095" cy="12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96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0198" y="1716419"/>
            <a:ext cx="1361454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9633" y="2212663"/>
            <a:ext cx="2763342" cy="28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1206" y="2212663"/>
            <a:ext cx="199933" cy="21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1884" y="2699364"/>
            <a:ext cx="323702" cy="2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8280" y="2689820"/>
            <a:ext cx="323702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3520" y="3205151"/>
            <a:ext cx="209454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4280" y="3205151"/>
            <a:ext cx="199933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39404" y="3672765"/>
            <a:ext cx="675966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95867" y="3672765"/>
            <a:ext cx="1494743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88000" y="4712969"/>
            <a:ext cx="2789553" cy="28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4134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963" y="1763018"/>
            <a:ext cx="33322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4640" y="4335167"/>
            <a:ext cx="199933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1847" y="4830544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4128" y="4830544"/>
            <a:ext cx="218975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390880" y="3113704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661255" y="3123992"/>
            <a:ext cx="28803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31640" y="3125136"/>
            <a:ext cx="26471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39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896" y="2116435"/>
            <a:ext cx="504595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5566" y="2116435"/>
            <a:ext cx="723570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1020" y="2621816"/>
            <a:ext cx="199933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715" y="3127197"/>
            <a:ext cx="152330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6128" y="4128424"/>
            <a:ext cx="733090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4872" y="4128424"/>
            <a:ext cx="599801" cy="2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1046305"/>
            <a:ext cx="11520000" cy="1523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71273" y="1669010"/>
            <a:ext cx="257057" cy="20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0794" y="2176755"/>
            <a:ext cx="247537" cy="19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492896"/>
            <a:ext cx="11520000" cy="221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159812" y="2626572"/>
            <a:ext cx="247537" cy="19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159812" y="3123087"/>
            <a:ext cx="247537" cy="19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112209" y="4412114"/>
            <a:ext cx="295140" cy="26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58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8987" y="1829667"/>
            <a:ext cx="228495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66111" y="3315723"/>
            <a:ext cx="228495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4373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3003" y="1220035"/>
            <a:ext cx="218975" cy="20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1532" y="1715548"/>
            <a:ext cx="228495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1086" y="3192558"/>
            <a:ext cx="228495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5350" y="4183585"/>
            <a:ext cx="228495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29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8012" y="2833309"/>
            <a:ext cx="580760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67450" y="2823787"/>
            <a:ext cx="409388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3053" y="3176093"/>
            <a:ext cx="161851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5664" y="3176093"/>
            <a:ext cx="152330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367" y="3176093"/>
            <a:ext cx="152330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2673" y="3176093"/>
            <a:ext cx="152330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05863" y="3176093"/>
            <a:ext cx="161851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0260" y="3176093"/>
            <a:ext cx="161851" cy="1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9284" y="3357007"/>
            <a:ext cx="371305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02855" y="3357007"/>
            <a:ext cx="380826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88078" y="3357007"/>
            <a:ext cx="371305" cy="19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77301" y="3347485"/>
            <a:ext cx="199933" cy="20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40870" y="3880705"/>
            <a:ext cx="5698881" cy="23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2022-11-18T12:09:52Z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