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730" y="4915920"/>
            <a:ext cx="5048732" cy="112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426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024" y="1050773"/>
            <a:ext cx="8640000" cy="474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0255" y="1268760"/>
            <a:ext cx="1705138" cy="330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0255" y="4137325"/>
            <a:ext cx="104785" cy="133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5393" y="4194483"/>
            <a:ext cx="1533671" cy="38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438" y="3813427"/>
            <a:ext cx="3686527" cy="16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2769" y="5070912"/>
            <a:ext cx="1476515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203409" y="1486747"/>
            <a:ext cx="1705138" cy="64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45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95" y="2912815"/>
            <a:ext cx="3723809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645024"/>
            <a:ext cx="4600000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8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12626" y="3971900"/>
            <a:ext cx="685865" cy="343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5422622"/>
            <a:ext cx="266725" cy="30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3353" y="5422622"/>
            <a:ext cx="285777" cy="30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36" y="1151742"/>
            <a:ext cx="8640000" cy="224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2009" y="2060324"/>
            <a:ext cx="457243" cy="401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2494" y="2060324"/>
            <a:ext cx="447717" cy="401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7896" y="2825446"/>
            <a:ext cx="476295" cy="30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3905" y="2787642"/>
            <a:ext cx="1095479" cy="38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8646" y="3197858"/>
            <a:ext cx="1162160" cy="38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3651" y="3550834"/>
            <a:ext cx="161940" cy="11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76" y="980728"/>
            <a:ext cx="8640000" cy="574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8355" y="1142906"/>
            <a:ext cx="257199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5213" y="1142906"/>
            <a:ext cx="257199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7870" y="2573891"/>
            <a:ext cx="866857" cy="39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5687" y="2612051"/>
            <a:ext cx="685865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3482" y="3337083"/>
            <a:ext cx="257199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0340" y="3337083"/>
            <a:ext cx="257199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3504" y="3298924"/>
            <a:ext cx="438191" cy="39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7958" y="4023956"/>
            <a:ext cx="447717" cy="40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35852" y="4062116"/>
            <a:ext cx="485821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316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554" y="4197436"/>
            <a:ext cx="7439735" cy="124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36" y="4253810"/>
            <a:ext cx="3545291" cy="163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296" y="1052736"/>
            <a:ext cx="8640000" cy="2262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2348" y="1310444"/>
            <a:ext cx="447717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2227" y="1291355"/>
            <a:ext cx="428665" cy="39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1588" y="1329534"/>
            <a:ext cx="438191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5182" y="2064480"/>
            <a:ext cx="638235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5943" y="2026301"/>
            <a:ext cx="428665" cy="39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0871" y="2761248"/>
            <a:ext cx="447717" cy="39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40232" y="2799427"/>
            <a:ext cx="447717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8302" y="2799427"/>
            <a:ext cx="638235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2022-11-18T08:09:16Z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