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569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718" y="1095874"/>
            <a:ext cx="8640000" cy="458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614" y="3212976"/>
            <a:ext cx="7820771" cy="2336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343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095" y="2912815"/>
            <a:ext cx="3723809" cy="5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0095" y="3645024"/>
            <a:ext cx="3933333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980728"/>
            <a:ext cx="78319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799555" y="3597339"/>
            <a:ext cx="414482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7677" y="4270922"/>
            <a:ext cx="4403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66680" y="4270922"/>
            <a:ext cx="4403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59439" y="5626725"/>
            <a:ext cx="44038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83408" y="6300308"/>
            <a:ext cx="423117" cy="276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430" y="908720"/>
            <a:ext cx="84775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8177" y="1890538"/>
            <a:ext cx="887948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26337" y="2619888"/>
            <a:ext cx="1056191" cy="308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73402" y="4087940"/>
            <a:ext cx="177589" cy="289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0679" y="6275992"/>
            <a:ext cx="1065538" cy="29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89142" y="3014196"/>
            <a:ext cx="342932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9142" y="4500573"/>
            <a:ext cx="342932" cy="28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31986" y="5958366"/>
            <a:ext cx="400088" cy="381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80728"/>
            <a:ext cx="8245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41490" y="2718737"/>
            <a:ext cx="290895" cy="291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0547" y="5566889"/>
            <a:ext cx="299985" cy="282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2884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33680" y="2757844"/>
            <a:ext cx="295303" cy="305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0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12317" y="2099623"/>
            <a:ext cx="3619845" cy="2820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549" y="908720"/>
            <a:ext cx="86274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83576" y="2089281"/>
            <a:ext cx="4014095" cy="2608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9713" y="5345348"/>
            <a:ext cx="1036816" cy="399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1649" y="5354868"/>
            <a:ext cx="5574075" cy="1132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