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80" y="1125858"/>
            <a:ext cx="8640000" cy="4725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576" y="1268760"/>
            <a:ext cx="7420683" cy="4449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6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69164" y="4513654"/>
            <a:ext cx="447717" cy="400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980728"/>
            <a:ext cx="76007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596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381" y="2848048"/>
            <a:ext cx="3295238" cy="5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633758"/>
            <a:ext cx="7000000" cy="5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7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60343" y="3826885"/>
            <a:ext cx="628710" cy="30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9936" y="4523144"/>
            <a:ext cx="266725" cy="305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36551" y="4484993"/>
            <a:ext cx="1857552" cy="400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68635" y="5181252"/>
            <a:ext cx="2581521" cy="400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8" y="1124744"/>
            <a:ext cx="8640000" cy="2623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1383" y="1859239"/>
            <a:ext cx="685865" cy="305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2574" y="2555579"/>
            <a:ext cx="962116" cy="305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7855" y="3251919"/>
            <a:ext cx="685865" cy="305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908720"/>
            <a:ext cx="79112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31184" y="3753810"/>
            <a:ext cx="418677" cy="34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5899" y="5054174"/>
            <a:ext cx="628015" cy="27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3610" y="6319629"/>
            <a:ext cx="409954" cy="27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2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89142" y="2195293"/>
            <a:ext cx="342932" cy="276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9142" y="2881628"/>
            <a:ext cx="342932" cy="285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31986" y="4244765"/>
            <a:ext cx="400088" cy="381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89142" y="5655564"/>
            <a:ext cx="342932" cy="285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3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6132" y="3263790"/>
            <a:ext cx="2171907" cy="194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9947" y="3454514"/>
            <a:ext cx="2752987" cy="150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9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4412" y="2633139"/>
            <a:ext cx="4658169" cy="2877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4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2022-11-18T07:41:12Z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