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12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910" y="1325301"/>
            <a:ext cx="657287" cy="30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0050" y="2079779"/>
            <a:ext cx="866857" cy="30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8716" y="2834258"/>
            <a:ext cx="1066901" cy="30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6114" y="3588736"/>
            <a:ext cx="4648643" cy="305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4290241"/>
            <a:ext cx="6953914" cy="11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138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7018" y="2011386"/>
            <a:ext cx="7192061" cy="39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7042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3183" y="5661789"/>
            <a:ext cx="7007752" cy="102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421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476" y="3653190"/>
            <a:ext cx="4419048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542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86916" y="3874868"/>
            <a:ext cx="263713" cy="3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8997" y="4610187"/>
            <a:ext cx="684748" cy="80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0247" y="5778000"/>
            <a:ext cx="560764" cy="89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992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5962" y="2787232"/>
            <a:ext cx="438191" cy="390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3018" y="3530588"/>
            <a:ext cx="447717" cy="400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20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7877" y="1391955"/>
            <a:ext cx="476295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2309" y="2136329"/>
            <a:ext cx="676339" cy="31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0104" y="2852074"/>
            <a:ext cx="390562" cy="33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0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1141" y="2849823"/>
            <a:ext cx="266725" cy="30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5683" y="2849823"/>
            <a:ext cx="447717" cy="30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7171" y="3593228"/>
            <a:ext cx="257199" cy="30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4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4930" y="3521980"/>
            <a:ext cx="352458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5010062"/>
            <a:ext cx="295303" cy="31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28" y="1098683"/>
            <a:ext cx="8640000" cy="2330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7430" y="2158786"/>
            <a:ext cx="285777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4379" y="2795591"/>
            <a:ext cx="809702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4379" y="3548545"/>
            <a:ext cx="809702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4379" y="4311029"/>
            <a:ext cx="809702" cy="29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153" y="5063983"/>
            <a:ext cx="2695832" cy="29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