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964" y="4381611"/>
            <a:ext cx="238147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4555" y="4381611"/>
            <a:ext cx="400088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3828" y="4381611"/>
            <a:ext cx="409614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4048" y="4381611"/>
            <a:ext cx="428665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5415" y="5183158"/>
            <a:ext cx="1133583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9605" y="5879741"/>
            <a:ext cx="438191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406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16" y="1129771"/>
            <a:ext cx="8640000" cy="405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3284984"/>
            <a:ext cx="6315678" cy="178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142" y="1132120"/>
            <a:ext cx="8640000" cy="2752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2708920"/>
            <a:ext cx="4848687" cy="105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785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649659"/>
            <a:ext cx="4847619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31016" y="3959263"/>
            <a:ext cx="866857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7367" y="3959263"/>
            <a:ext cx="1486041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2262" y="5408428"/>
            <a:ext cx="657287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7929" y="5379826"/>
            <a:ext cx="600132" cy="33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2868" y="6113943"/>
            <a:ext cx="390562" cy="33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80728"/>
            <a:ext cx="85893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6704" y="1965991"/>
            <a:ext cx="105117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8791" y="4069149"/>
            <a:ext cx="4678219" cy="39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9934" y="4827043"/>
            <a:ext cx="44509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2396" y="6248096"/>
            <a:ext cx="871247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5814" y="6248096"/>
            <a:ext cx="861777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6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2174" y="2140103"/>
            <a:ext cx="304829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50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8461" y="2735850"/>
            <a:ext cx="285777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56" y="1124744"/>
            <a:ext cx="8640000" cy="2903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5777" y="2098892"/>
            <a:ext cx="314355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0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3772" y="2856389"/>
            <a:ext cx="1314575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645024"/>
            <a:ext cx="8640000" cy="2230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956060" y="4841896"/>
            <a:ext cx="157945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2098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128" y="2331056"/>
            <a:ext cx="1743241" cy="77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