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9" r:id="rId10"/>
    <p:sldId id="270" r:id="rId11"/>
    <p:sldId id="271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836712"/>
            <a:ext cx="77117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81228" y="5507672"/>
            <a:ext cx="5450112" cy="1012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086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640" y="2204864"/>
            <a:ext cx="4647619" cy="6952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952" y="3429000"/>
            <a:ext cx="2438095" cy="6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145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712186" y="4049265"/>
            <a:ext cx="948142" cy="328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22426" y="5562088"/>
            <a:ext cx="788554" cy="328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22878" y="6313800"/>
            <a:ext cx="807329" cy="328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908720"/>
            <a:ext cx="8640000" cy="5647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124744"/>
            <a:ext cx="8640000" cy="3947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12297" y="3670615"/>
            <a:ext cx="952590" cy="333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5174" y="4442958"/>
            <a:ext cx="962116" cy="343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83" y="980728"/>
            <a:ext cx="83152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80728"/>
            <a:ext cx="8640000" cy="2209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7296" y="1238963"/>
            <a:ext cx="866857" cy="392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18928" y="1994539"/>
            <a:ext cx="876383" cy="401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7065" y="2788373"/>
            <a:ext cx="876383" cy="363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3209209"/>
            <a:ext cx="8640000" cy="2161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757538" y="3284984"/>
            <a:ext cx="470646" cy="373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915816" y="4050851"/>
            <a:ext cx="600132" cy="334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6261304" y="4653136"/>
            <a:ext cx="542944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3548"/>
            <a:ext cx="8640000" cy="4323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8145" y="3725688"/>
            <a:ext cx="171466" cy="11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04485" y="3725688"/>
            <a:ext cx="171466" cy="11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80824" y="3725688"/>
            <a:ext cx="171466" cy="11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57164" y="3725688"/>
            <a:ext cx="171466" cy="11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33503" y="3725688"/>
            <a:ext cx="171466" cy="11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09843" y="3725688"/>
            <a:ext cx="171466" cy="11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56679" y="3945185"/>
            <a:ext cx="504873" cy="28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33018" y="3945185"/>
            <a:ext cx="504873" cy="28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09358" y="3954729"/>
            <a:ext cx="514399" cy="267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95223" y="3945185"/>
            <a:ext cx="495347" cy="276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04926" y="3945185"/>
            <a:ext cx="247673" cy="28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81265" y="3945185"/>
            <a:ext cx="247673" cy="276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171034" y="4832718"/>
            <a:ext cx="5086835" cy="324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5157192"/>
            <a:ext cx="8640000" cy="722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2"/>
          <p:cNvSpPr/>
          <p:nvPr/>
        </p:nvSpPr>
        <p:spPr bwMode="white">
          <a:xfrm>
            <a:off x="6686315" y="5311350"/>
            <a:ext cx="257199" cy="298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980728"/>
            <a:ext cx="85344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5599" y="5554845"/>
            <a:ext cx="489297" cy="263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30689" y="5545433"/>
            <a:ext cx="545755" cy="27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37514" y="5545433"/>
            <a:ext cx="235239" cy="27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99689" y="5545433"/>
            <a:ext cx="536345" cy="27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4189" y="5554845"/>
            <a:ext cx="489297" cy="263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59279" y="5554845"/>
            <a:ext cx="498707" cy="263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43779" y="5545433"/>
            <a:ext cx="545755" cy="27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8</cp:revision>
  <dcterms:created xsi:type="dcterms:W3CDTF">2022-11-08T02:00:37Z</dcterms:created>
  <dcterms:modified xsi:type="dcterms:W3CDTF">2022-11-25T08:44:31Z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