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414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4825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2641" y="1391786"/>
            <a:ext cx="409614" cy="129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8077" y="1391786"/>
            <a:ext cx="409614" cy="132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3512" y="1391786"/>
            <a:ext cx="409614" cy="132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9422" y="1391786"/>
            <a:ext cx="409614" cy="132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84538" y="3051262"/>
            <a:ext cx="562028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79973" y="3051262"/>
            <a:ext cx="55250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865883" y="3051262"/>
            <a:ext cx="55250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761318" y="3051262"/>
            <a:ext cx="55250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312939" y="3814239"/>
            <a:ext cx="238147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208375" y="3814239"/>
            <a:ext cx="24767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027603" y="3814239"/>
            <a:ext cx="352458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913512" y="3814239"/>
            <a:ext cx="409614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808948" y="3814239"/>
            <a:ext cx="400088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4208154" y="4577217"/>
            <a:ext cx="55250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094064" y="4577217"/>
            <a:ext cx="55250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979973" y="4577217"/>
            <a:ext cx="55250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6865883" y="4577217"/>
            <a:ext cx="55250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312939" y="5340194"/>
            <a:ext cx="257199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208375" y="5340194"/>
            <a:ext cx="24767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094284" y="5340194"/>
            <a:ext cx="24767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913512" y="5340194"/>
            <a:ext cx="409614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77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40" y="2204864"/>
            <a:ext cx="4647619" cy="6952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35" y="3481254"/>
            <a:ext cx="7571428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1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07620" y="4035705"/>
            <a:ext cx="257199" cy="3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6228648"/>
            <a:ext cx="962116" cy="34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24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6356" y="2836704"/>
            <a:ext cx="809702" cy="30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0377" y="3605571"/>
            <a:ext cx="295303" cy="3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522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0604" y="3501237"/>
            <a:ext cx="342932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700808"/>
            <a:ext cx="8640000" cy="463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6513" y="3485128"/>
            <a:ext cx="743020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4837" y="3485128"/>
            <a:ext cx="743020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3162" y="3494669"/>
            <a:ext cx="733495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6745" y="3485128"/>
            <a:ext cx="552502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9336" y="3485128"/>
            <a:ext cx="733495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4143" y="4258015"/>
            <a:ext cx="600132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1993" y="4258015"/>
            <a:ext cx="590606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0791" y="4258015"/>
            <a:ext cx="590606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29115" y="4258015"/>
            <a:ext cx="600132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67439" y="4258015"/>
            <a:ext cx="600132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896" y="5841957"/>
            <a:ext cx="7630253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026514"/>
            <a:ext cx="8640000" cy="58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80728"/>
            <a:ext cx="7864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07442" y="3756631"/>
            <a:ext cx="789095" cy="329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0767" y="6341691"/>
            <a:ext cx="3459882" cy="35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2022-11-18T03:10:56Z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